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tiff" ContentType="image/tif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3"/>
  </p:notesMasterIdLst>
  <p:sldIdLst>
    <p:sldId id="256" r:id="rId2"/>
    <p:sldId id="257" r:id="rId3"/>
    <p:sldId id="299" r:id="rId4"/>
    <p:sldId id="258" r:id="rId5"/>
    <p:sldId id="259" r:id="rId6"/>
    <p:sldId id="260" r:id="rId7"/>
    <p:sldId id="261" r:id="rId8"/>
    <p:sldId id="297" r:id="rId9"/>
    <p:sldId id="314" r:id="rId10"/>
    <p:sldId id="262" r:id="rId11"/>
    <p:sldId id="263" r:id="rId12"/>
    <p:sldId id="301" r:id="rId13"/>
    <p:sldId id="264" r:id="rId14"/>
    <p:sldId id="315" r:id="rId15"/>
    <p:sldId id="266" r:id="rId16"/>
    <p:sldId id="270" r:id="rId17"/>
    <p:sldId id="271" r:id="rId18"/>
    <p:sldId id="318" r:id="rId19"/>
    <p:sldId id="319" r:id="rId20"/>
    <p:sldId id="320" r:id="rId21"/>
    <p:sldId id="295" r:id="rId22"/>
  </p:sldIdLst>
  <p:sldSz cx="15125700" cy="7562850"/>
  <p:notesSz cx="15125700" cy="7562850"/>
  <p:embeddedFontLst>
    <p:embeddedFont>
      <p:font typeface="微软雅黑 Light" charset="-122"/>
      <p:regular r:id="rId24"/>
    </p:embeddedFont>
    <p:embeddedFont>
      <p:font typeface="微软雅黑" pitchFamily="34" charset="-122"/>
      <p:regular r:id="rId25"/>
      <p:bold r:id="rId26"/>
    </p:embeddedFont>
    <p:embeddedFont>
      <p:font typeface="Calibri" pitchFamily="34" charset="0"/>
      <p:regular r:id="rId27"/>
      <p:bold r:id="rId28"/>
      <p:italic r:id="rId29"/>
      <p:boldItalic r:id="rId30"/>
    </p:embeddedFont>
    <p:embeddedFont>
      <p:font typeface="Ebrima" pitchFamily="2" charset="0"/>
      <p:regular r:id="rId31"/>
      <p:bold r:id="rId32"/>
    </p:embeddedFont>
    <p:embeddedFont>
      <p:font typeface="Dutch801 Rm BT"/>
      <p:regular r:id="rId33"/>
      <p:bold r:id="rId34"/>
      <p:italic r:id="rId35"/>
      <p:boldItalic r:id="rId36"/>
    </p:embeddedFont>
    <p:embeddedFont>
      <p:font typeface="Archivo" charset="0"/>
      <p:regular r:id="rId37"/>
      <p:bold r:id="rId38"/>
      <p:italic r:id="rId39"/>
      <p:boldItalic r:id="rId40"/>
    </p:embeddedFont>
    <p:embeddedFont>
      <p:font typeface="华文细黑" pitchFamily="2" charset="-122"/>
      <p:regular r:id="rId41"/>
    </p:embeddedFont>
  </p:embeddedFontLst>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ED1C24"/>
    <a:srgbClr val="980000"/>
    <a:srgbClr val="D60010"/>
    <a:srgbClr val="009444"/>
    <a:srgbClr val="D7192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69" autoAdjust="0"/>
    <p:restoredTop sz="94660"/>
  </p:normalViewPr>
  <p:slideViewPr>
    <p:cSldViewPr>
      <p:cViewPr varScale="1">
        <p:scale>
          <a:sx n="74" d="100"/>
          <a:sy n="74" d="100"/>
        </p:scale>
        <p:origin x="-298" y="-77"/>
      </p:cViewPr>
      <p:guideLst>
        <p:guide orient="horz" pos="2892"/>
        <p:guide pos="2418"/>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9" Type="http://schemas.openxmlformats.org/officeDocument/2006/relationships/font" Target="fonts/font16.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11.fntdata"/><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openxmlformats.org/officeDocument/2006/relationships/font" Target="fonts/font10.fntdata"/><Relationship Id="rId38" Type="http://schemas.openxmlformats.org/officeDocument/2006/relationships/font" Target="fonts/font15.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6.fntdata"/><Relationship Id="rId41" Type="http://schemas.openxmlformats.org/officeDocument/2006/relationships/font" Target="fonts/font1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font" Target="fonts/font9.fntdata"/><Relationship Id="rId37" Type="http://schemas.openxmlformats.org/officeDocument/2006/relationships/font" Target="fonts/font14.fntdata"/><Relationship Id="rId40" Type="http://schemas.openxmlformats.org/officeDocument/2006/relationships/font" Target="fonts/font17.fntdata"/><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font" Target="fonts/font1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8.fntdata"/><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font" Target="fonts/font12.fntdata"/><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14456248" cy="31384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18896604" y="0"/>
            <a:ext cx="14456248" cy="31384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2025-04-21</a:t>
            </a:fld>
            <a:endParaRPr lang="zh-CN" altLang="en-US"/>
          </a:p>
        </p:txBody>
      </p:sp>
      <p:sp>
        <p:nvSpPr>
          <p:cNvPr id="4" name="幻灯片图像占位符 3"/>
          <p:cNvSpPr>
            <a:spLocks noGrp="1" noRot="1" noChangeAspect="1"/>
          </p:cNvSpPr>
          <p:nvPr>
            <p:ph type="sldImg" idx="2"/>
          </p:nvPr>
        </p:nvSpPr>
        <p:spPr>
          <a:xfrm>
            <a:off x="14803754" y="781888"/>
            <a:ext cx="3753064" cy="2111099"/>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3336057" y="3010270"/>
            <a:ext cx="26688457" cy="2462948"/>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5941266"/>
            <a:ext cx="14456248" cy="31384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18896604" y="5941266"/>
            <a:ext cx="14456248" cy="31384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4570075" y="782638"/>
            <a:ext cx="4219575" cy="2109787"/>
          </a:xfrm>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4570075" y="782638"/>
            <a:ext cx="4219575" cy="2109787"/>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4570075" y="782638"/>
            <a:ext cx="4219575" cy="2109787"/>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16</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1134427" y="2344483"/>
            <a:ext cx="12856845" cy="1588198"/>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2268855" y="4235196"/>
            <a:ext cx="10587990" cy="1890712"/>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4/21/2025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800" b="1" i="0">
                <a:solidFill>
                  <a:srgbClr val="ED1C24"/>
                </a:solidFill>
                <a:latin typeface="DIN"/>
                <a:cs typeface="DIN"/>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4/21/2025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800" b="1" i="0">
                <a:solidFill>
                  <a:srgbClr val="ED1C24"/>
                </a:solidFill>
                <a:latin typeface="DIN"/>
                <a:cs typeface="DIN"/>
              </a:defRPr>
            </a:lvl1pPr>
          </a:lstStyle>
          <a:p>
            <a:endParaRPr/>
          </a:p>
        </p:txBody>
      </p:sp>
      <p:sp>
        <p:nvSpPr>
          <p:cNvPr id="3" name="Holder 3"/>
          <p:cNvSpPr>
            <a:spLocks noGrp="1"/>
          </p:cNvSpPr>
          <p:nvPr>
            <p:ph sz="half" idx="2"/>
          </p:nvPr>
        </p:nvSpPr>
        <p:spPr>
          <a:xfrm>
            <a:off x="756285" y="1739455"/>
            <a:ext cx="6579679" cy="4991481"/>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7789735" y="1739455"/>
            <a:ext cx="6579679" cy="4991481"/>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4/21/2025</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12"/>
            <a:ext cx="15119985" cy="7559992"/>
          </a:xfrm>
          <a:prstGeom prst="rect">
            <a:avLst/>
          </a:prstGeom>
          <a:blipFill>
            <a:blip r:embed="rId2" cstate="print"/>
            <a:stretch>
              <a:fillRect/>
            </a:stretch>
          </a:blip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5800" b="1" i="0">
                <a:solidFill>
                  <a:srgbClr val="ED1C24"/>
                </a:solidFill>
                <a:latin typeface="DIN"/>
                <a:cs typeface="DIN"/>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4/21/2025</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4/21/2025</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13235979" y="2141274"/>
            <a:ext cx="1633855" cy="914400"/>
          </a:xfrm>
          <a:prstGeom prst="rect">
            <a:avLst/>
          </a:prstGeom>
        </p:spPr>
        <p:txBody>
          <a:bodyPr wrap="square" lIns="0" tIns="0" rIns="0" bIns="0">
            <a:spAutoFit/>
          </a:bodyPr>
          <a:lstStyle>
            <a:lvl1pPr>
              <a:defRPr sz="5800" b="1" i="0">
                <a:solidFill>
                  <a:srgbClr val="ED1C24"/>
                </a:solidFill>
                <a:latin typeface="DIN"/>
                <a:cs typeface="DIN"/>
              </a:defRPr>
            </a:lvl1pPr>
          </a:lstStyle>
          <a:p>
            <a:endParaRPr/>
          </a:p>
        </p:txBody>
      </p:sp>
      <p:sp>
        <p:nvSpPr>
          <p:cNvPr id="3" name="Holder 3"/>
          <p:cNvSpPr>
            <a:spLocks noGrp="1"/>
          </p:cNvSpPr>
          <p:nvPr>
            <p:ph type="body" idx="1"/>
          </p:nvPr>
        </p:nvSpPr>
        <p:spPr>
          <a:xfrm>
            <a:off x="471778" y="3716235"/>
            <a:ext cx="14182143" cy="3288029"/>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5142738" y="7033450"/>
            <a:ext cx="4840224" cy="378142"/>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756285" y="7033450"/>
            <a:ext cx="3478911" cy="378142"/>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pPr/>
              <a:t>4/21/2025</a:t>
            </a:fld>
            <a:endParaRPr lang="en-US"/>
          </a:p>
        </p:txBody>
      </p:sp>
      <p:sp>
        <p:nvSpPr>
          <p:cNvPr id="6" name="Holder 6"/>
          <p:cNvSpPr>
            <a:spLocks noGrp="1"/>
          </p:cNvSpPr>
          <p:nvPr>
            <p:ph type="sldNum" sz="quarter" idx="7"/>
          </p:nvPr>
        </p:nvSpPr>
        <p:spPr>
          <a:xfrm>
            <a:off x="10890504" y="7033450"/>
            <a:ext cx="3478911" cy="378142"/>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pP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8" Type="http://schemas.openxmlformats.org/officeDocument/2006/relationships/image" Target="../media/image38.jpeg"/><Relationship Id="rId13" Type="http://schemas.openxmlformats.org/officeDocument/2006/relationships/image" Target="../media/image26.png"/><Relationship Id="rId18" Type="http://schemas.openxmlformats.org/officeDocument/2006/relationships/image" Target="../media/image29.jpeg"/><Relationship Id="rId3" Type="http://schemas.openxmlformats.org/officeDocument/2006/relationships/image" Target="../media/image35.jpeg"/><Relationship Id="rId21" Type="http://schemas.openxmlformats.org/officeDocument/2006/relationships/image" Target="../media/image44.jpeg"/><Relationship Id="rId7" Type="http://schemas.openxmlformats.org/officeDocument/2006/relationships/image" Target="../media/image24.png"/><Relationship Id="rId12" Type="http://schemas.openxmlformats.org/officeDocument/2006/relationships/image" Target="../media/image41.png"/><Relationship Id="rId17" Type="http://schemas.openxmlformats.org/officeDocument/2006/relationships/image" Target="../media/image43.jpeg"/><Relationship Id="rId2" Type="http://schemas.openxmlformats.org/officeDocument/2006/relationships/image" Target="../media/image34.jpeg"/><Relationship Id="rId16" Type="http://schemas.openxmlformats.org/officeDocument/2006/relationships/image" Target="../media/image42.jpeg"/><Relationship Id="rId20" Type="http://schemas.openxmlformats.org/officeDocument/2006/relationships/image" Target="../media/image31.jpeg"/><Relationship Id="rId1" Type="http://schemas.openxmlformats.org/officeDocument/2006/relationships/slideLayout" Target="../slideLayouts/slideLayout2.xml"/><Relationship Id="rId6" Type="http://schemas.openxmlformats.org/officeDocument/2006/relationships/image" Target="../media/image13.png"/><Relationship Id="rId11" Type="http://schemas.openxmlformats.org/officeDocument/2006/relationships/image" Target="../media/image40.png"/><Relationship Id="rId5" Type="http://schemas.openxmlformats.org/officeDocument/2006/relationships/image" Target="../media/image37.jpeg"/><Relationship Id="rId15" Type="http://schemas.openxmlformats.org/officeDocument/2006/relationships/image" Target="../media/image28.png"/><Relationship Id="rId23" Type="http://schemas.openxmlformats.org/officeDocument/2006/relationships/image" Target="../media/image19.jpeg"/><Relationship Id="rId10" Type="http://schemas.openxmlformats.org/officeDocument/2006/relationships/image" Target="../media/image39.png"/><Relationship Id="rId19" Type="http://schemas.openxmlformats.org/officeDocument/2006/relationships/image" Target="../media/image30.jpeg"/><Relationship Id="rId4" Type="http://schemas.openxmlformats.org/officeDocument/2006/relationships/image" Target="../media/image36.jpeg"/><Relationship Id="rId9" Type="http://schemas.openxmlformats.org/officeDocument/2006/relationships/image" Target="../media/image25.png"/><Relationship Id="rId14" Type="http://schemas.openxmlformats.org/officeDocument/2006/relationships/image" Target="../media/image27.png"/><Relationship Id="rId22" Type="http://schemas.openxmlformats.org/officeDocument/2006/relationships/image" Target="../media/image18.png"/></Relationships>
</file>

<file path=ppt/slides/_rels/slide13.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56.png"/><Relationship Id="rId18" Type="http://schemas.openxmlformats.org/officeDocument/2006/relationships/image" Target="../media/image61.png"/><Relationship Id="rId3" Type="http://schemas.openxmlformats.org/officeDocument/2006/relationships/image" Target="../media/image46.jpeg"/><Relationship Id="rId21" Type="http://schemas.openxmlformats.org/officeDocument/2006/relationships/image" Target="../media/image64.png"/><Relationship Id="rId7" Type="http://schemas.openxmlformats.org/officeDocument/2006/relationships/image" Target="../media/image50.png"/><Relationship Id="rId12" Type="http://schemas.openxmlformats.org/officeDocument/2006/relationships/image" Target="../media/image55.png"/><Relationship Id="rId17" Type="http://schemas.openxmlformats.org/officeDocument/2006/relationships/image" Target="../media/image60.png"/><Relationship Id="rId2" Type="http://schemas.openxmlformats.org/officeDocument/2006/relationships/image" Target="../media/image45.png"/><Relationship Id="rId16" Type="http://schemas.openxmlformats.org/officeDocument/2006/relationships/image" Target="../media/image59.png"/><Relationship Id="rId20" Type="http://schemas.openxmlformats.org/officeDocument/2006/relationships/image" Target="../media/image63.jpeg"/><Relationship Id="rId1" Type="http://schemas.openxmlformats.org/officeDocument/2006/relationships/slideLayout" Target="../slideLayouts/slideLayout5.xml"/><Relationship Id="rId6" Type="http://schemas.openxmlformats.org/officeDocument/2006/relationships/image" Target="../media/image49.png"/><Relationship Id="rId11" Type="http://schemas.openxmlformats.org/officeDocument/2006/relationships/image" Target="../media/image54.png"/><Relationship Id="rId5" Type="http://schemas.openxmlformats.org/officeDocument/2006/relationships/image" Target="../media/image48.png"/><Relationship Id="rId15" Type="http://schemas.openxmlformats.org/officeDocument/2006/relationships/image" Target="../media/image58.png"/><Relationship Id="rId23" Type="http://schemas.openxmlformats.org/officeDocument/2006/relationships/image" Target="../media/image19.jpeg"/><Relationship Id="rId10" Type="http://schemas.openxmlformats.org/officeDocument/2006/relationships/image" Target="../media/image53.png"/><Relationship Id="rId19" Type="http://schemas.openxmlformats.org/officeDocument/2006/relationships/image" Target="../media/image62.png"/><Relationship Id="rId4" Type="http://schemas.openxmlformats.org/officeDocument/2006/relationships/image" Target="../media/image47.jpeg"/><Relationship Id="rId9" Type="http://schemas.openxmlformats.org/officeDocument/2006/relationships/image" Target="../media/image52.png"/><Relationship Id="rId14" Type="http://schemas.openxmlformats.org/officeDocument/2006/relationships/image" Target="../media/image57.png"/><Relationship Id="rId22" Type="http://schemas.openxmlformats.org/officeDocument/2006/relationships/image" Target="../media/image18.png"/></Relationships>
</file>

<file path=ppt/slides/_rels/slide14.xml.rels><?xml version="1.0" encoding="UTF-8" standalone="yes"?>
<Relationships xmlns="http://schemas.openxmlformats.org/package/2006/relationships"><Relationship Id="rId8" Type="http://schemas.openxmlformats.org/officeDocument/2006/relationships/image" Target="../media/image69.png"/><Relationship Id="rId13" Type="http://schemas.openxmlformats.org/officeDocument/2006/relationships/image" Target="../media/image74.jpeg"/><Relationship Id="rId18" Type="http://schemas.openxmlformats.org/officeDocument/2006/relationships/image" Target="../media/image79.jpeg"/><Relationship Id="rId3" Type="http://schemas.openxmlformats.org/officeDocument/2006/relationships/image" Target="../media/image19.jpeg"/><Relationship Id="rId21" Type="http://schemas.openxmlformats.org/officeDocument/2006/relationships/image" Target="../media/image82.jpeg"/><Relationship Id="rId7" Type="http://schemas.openxmlformats.org/officeDocument/2006/relationships/image" Target="../media/image68.png"/><Relationship Id="rId12" Type="http://schemas.openxmlformats.org/officeDocument/2006/relationships/image" Target="../media/image73.jpeg"/><Relationship Id="rId17" Type="http://schemas.openxmlformats.org/officeDocument/2006/relationships/image" Target="../media/image78.jpeg"/><Relationship Id="rId2" Type="http://schemas.openxmlformats.org/officeDocument/2006/relationships/image" Target="../media/image18.png"/><Relationship Id="rId16" Type="http://schemas.openxmlformats.org/officeDocument/2006/relationships/image" Target="../media/image77.png"/><Relationship Id="rId20" Type="http://schemas.openxmlformats.org/officeDocument/2006/relationships/image" Target="../media/image81.jpeg"/><Relationship Id="rId1" Type="http://schemas.openxmlformats.org/officeDocument/2006/relationships/slideLayout" Target="../slideLayouts/slideLayout5.xml"/><Relationship Id="rId6" Type="http://schemas.openxmlformats.org/officeDocument/2006/relationships/image" Target="../media/image67.jpeg"/><Relationship Id="rId11" Type="http://schemas.openxmlformats.org/officeDocument/2006/relationships/image" Target="../media/image72.jpeg"/><Relationship Id="rId5" Type="http://schemas.openxmlformats.org/officeDocument/2006/relationships/image" Target="../media/image66.jpeg"/><Relationship Id="rId15" Type="http://schemas.openxmlformats.org/officeDocument/2006/relationships/image" Target="../media/image76.jpeg"/><Relationship Id="rId23" Type="http://schemas.openxmlformats.org/officeDocument/2006/relationships/image" Target="../media/image84.jpeg"/><Relationship Id="rId10" Type="http://schemas.openxmlformats.org/officeDocument/2006/relationships/image" Target="../media/image71.png"/><Relationship Id="rId19" Type="http://schemas.openxmlformats.org/officeDocument/2006/relationships/image" Target="../media/image80.jpeg"/><Relationship Id="rId4" Type="http://schemas.openxmlformats.org/officeDocument/2006/relationships/image" Target="../media/image65.png"/><Relationship Id="rId9" Type="http://schemas.openxmlformats.org/officeDocument/2006/relationships/image" Target="../media/image70.png"/><Relationship Id="rId14" Type="http://schemas.openxmlformats.org/officeDocument/2006/relationships/image" Target="../media/image75.jpeg"/><Relationship Id="rId22" Type="http://schemas.openxmlformats.org/officeDocument/2006/relationships/image" Target="../media/image83.jpeg"/></Relationships>
</file>

<file path=ppt/slides/_rels/slide15.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5.xml"/><Relationship Id="rId5" Type="http://schemas.openxmlformats.org/officeDocument/2006/relationships/image" Target="../media/image19.jpeg"/><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87.png"/><Relationship Id="rId7"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90.png"/><Relationship Id="rId11" Type="http://schemas.openxmlformats.org/officeDocument/2006/relationships/image" Target="../media/image93.png"/><Relationship Id="rId5" Type="http://schemas.openxmlformats.org/officeDocument/2006/relationships/image" Target="../media/image89.png"/><Relationship Id="rId10" Type="http://schemas.openxmlformats.org/officeDocument/2006/relationships/image" Target="../media/image92.png"/><Relationship Id="rId4" Type="http://schemas.openxmlformats.org/officeDocument/2006/relationships/image" Target="../media/image88.png"/><Relationship Id="rId9" Type="http://schemas.openxmlformats.org/officeDocument/2006/relationships/image" Target="../media/image91.png"/></Relationships>
</file>

<file path=ppt/slides/_rels/slide17.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19.jpeg"/><Relationship Id="rId2" Type="http://schemas.openxmlformats.org/officeDocument/2006/relationships/image" Target="../media/image53.png"/><Relationship Id="rId1" Type="http://schemas.openxmlformats.org/officeDocument/2006/relationships/slideLayout" Target="../slideLayouts/slideLayout5.xml"/><Relationship Id="rId6" Type="http://schemas.openxmlformats.org/officeDocument/2006/relationships/image" Target="../media/image18.png"/><Relationship Id="rId5" Type="http://schemas.openxmlformats.org/officeDocument/2006/relationships/image" Target="../media/image48.png"/><Relationship Id="rId4" Type="http://schemas.openxmlformats.org/officeDocument/2006/relationships/image" Target="../media/image54.png"/></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8" Type="http://schemas.openxmlformats.org/officeDocument/2006/relationships/image" Target="../media/image10.jpe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17" Type="http://schemas.openxmlformats.org/officeDocument/2006/relationships/image" Target="../media/image19.jpeg"/><Relationship Id="rId2" Type="http://schemas.openxmlformats.org/officeDocument/2006/relationships/image" Target="../media/image2.png"/><Relationship Id="rId16" Type="http://schemas.openxmlformats.org/officeDocument/2006/relationships/image" Target="../media/image18.png"/><Relationship Id="rId1" Type="http://schemas.openxmlformats.org/officeDocument/2006/relationships/slideLayout" Target="../slideLayouts/slideLayout5.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5" Type="http://schemas.openxmlformats.org/officeDocument/2006/relationships/image" Target="../media/image1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16.png"/></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95.jpeg"/><Relationship Id="rId4" Type="http://schemas.openxmlformats.org/officeDocument/2006/relationships/image" Target="../media/image94.tiff"/></Relationships>
</file>

<file path=ppt/slides/_rels/slide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0.png"/><Relationship Id="rId1" Type="http://schemas.openxmlformats.org/officeDocument/2006/relationships/slideLayout" Target="../slideLayouts/slideLayout5.xml"/><Relationship Id="rId4" Type="http://schemas.openxmlformats.org/officeDocument/2006/relationships/image" Target="../media/image19.jpeg"/></Relationships>
</file>

<file path=ppt/slides/_rels/slide4.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19.jpe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18.png"/><Relationship Id="rId5" Type="http://schemas.openxmlformats.org/officeDocument/2006/relationships/image" Target="../media/image23.png"/><Relationship Id="rId4" Type="http://schemas.openxmlformats.org/officeDocument/2006/relationships/image" Target="../media/image22.png"/></Relationships>
</file>

<file path=ppt/slides/_rels/slide5.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24.png"/><Relationship Id="rId7" Type="http://schemas.openxmlformats.org/officeDocument/2006/relationships/image" Target="../media/image28.png"/><Relationship Id="rId12" Type="http://schemas.openxmlformats.org/officeDocument/2006/relationships/image" Target="../media/image19.jpeg"/><Relationship Id="rId2" Type="http://schemas.openxmlformats.org/officeDocument/2006/relationships/image" Target="../media/image13.png"/><Relationship Id="rId1" Type="http://schemas.openxmlformats.org/officeDocument/2006/relationships/slideLayout" Target="../slideLayouts/slideLayout5.xml"/><Relationship Id="rId6" Type="http://schemas.openxmlformats.org/officeDocument/2006/relationships/image" Target="../media/image27.png"/><Relationship Id="rId11" Type="http://schemas.openxmlformats.org/officeDocument/2006/relationships/image" Target="../media/image18.png"/><Relationship Id="rId5" Type="http://schemas.openxmlformats.org/officeDocument/2006/relationships/image" Target="../media/image26.png"/><Relationship Id="rId10" Type="http://schemas.openxmlformats.org/officeDocument/2006/relationships/image" Target="../media/image31.jpeg"/><Relationship Id="rId4" Type="http://schemas.openxmlformats.org/officeDocument/2006/relationships/image" Target="../media/image25.png"/><Relationship Id="rId9" Type="http://schemas.openxmlformats.org/officeDocument/2006/relationships/image" Target="../media/image30.jpeg"/></Relationships>
</file>

<file path=ppt/slides/_rels/slide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2.png"/><Relationship Id="rId1" Type="http://schemas.openxmlformats.org/officeDocument/2006/relationships/slideLayout" Target="../slideLayouts/slideLayout5.xml"/><Relationship Id="rId4" Type="http://schemas.openxmlformats.org/officeDocument/2006/relationships/image" Target="../media/image19.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object 5"/>
          <p:cNvSpPr txBox="1"/>
          <p:nvPr/>
        </p:nvSpPr>
        <p:spPr>
          <a:xfrm>
            <a:off x="13260070" y="7073265"/>
            <a:ext cx="1408430" cy="243205"/>
          </a:xfrm>
          <a:prstGeom prst="rect">
            <a:avLst/>
          </a:prstGeom>
        </p:spPr>
        <p:txBody>
          <a:bodyPr vert="horz" wrap="square" lIns="0" tIns="12700" rIns="0" bIns="0" rtlCol="0">
            <a:spAutoFit/>
          </a:bodyPr>
          <a:lstStyle/>
          <a:p>
            <a:pPr marL="63500" fontAlgn="auto">
              <a:lnSpc>
                <a:spcPct val="150000"/>
              </a:lnSpc>
              <a:spcBef>
                <a:spcPts val="100"/>
              </a:spcBef>
            </a:pPr>
            <a:r>
              <a:rPr lang="zh-CN" sz="1000" b="0" dirty="0">
                <a:solidFill>
                  <a:schemeClr val="bg1">
                    <a:lumMod val="85000"/>
                  </a:schemeClr>
                </a:solidFill>
                <a:latin typeface="微软雅黑 Light" panose="020B0502040204020203" charset="-122"/>
                <a:ea typeface="微软雅黑 Light" panose="020B0502040204020203" charset="-122"/>
                <a:cs typeface="微软雅黑 Light" panose="020B0502040204020203" charset="-122"/>
              </a:rPr>
              <a:t>版本号：</a:t>
            </a:r>
            <a:r>
              <a:rPr lang="en-US" altLang="zh-CN" sz="1000" b="0" dirty="0">
                <a:solidFill>
                  <a:schemeClr val="bg1">
                    <a:lumMod val="85000"/>
                  </a:schemeClr>
                </a:solidFill>
                <a:latin typeface="微软雅黑 Light" panose="020B0502040204020203" charset="-122"/>
                <a:ea typeface="微软雅黑 Light" panose="020B0502040204020203" charset="-122"/>
                <a:cs typeface="微软雅黑 Light" panose="020B0502040204020203" charset="-122"/>
              </a:rPr>
              <a:t>V2009.01</a:t>
            </a:r>
          </a:p>
        </p:txBody>
      </p:sp>
      <p:pic>
        <p:nvPicPr>
          <p:cNvPr id="1026" name="Picture 2" descr="托福logo"/>
          <p:cNvPicPr>
            <a:picLocks noChangeAspect="1" noChangeArrowheads="1"/>
          </p:cNvPicPr>
          <p:nvPr/>
        </p:nvPicPr>
        <p:blipFill>
          <a:blip r:embed="rId2" cstate="print"/>
          <a:srcRect/>
          <a:stretch>
            <a:fillRect/>
          </a:stretch>
        </p:blipFill>
        <p:spPr bwMode="auto">
          <a:xfrm>
            <a:off x="628650" y="352425"/>
            <a:ext cx="2370364" cy="990600"/>
          </a:xfrm>
          <a:prstGeom prst="rect">
            <a:avLst/>
          </a:prstGeom>
          <a:noFill/>
          <a:ln w="9525">
            <a:noFill/>
            <a:miter lim="800000"/>
            <a:headEnd/>
            <a:tailEnd/>
          </a:ln>
        </p:spPr>
      </p:pic>
      <p:pic>
        <p:nvPicPr>
          <p:cNvPr id="14" name="图片 13" descr="Cortool logo 组合统一样式041219"/>
          <p:cNvPicPr/>
          <p:nvPr/>
        </p:nvPicPr>
        <p:blipFill>
          <a:blip r:embed="rId3" cstate="print"/>
          <a:stretch>
            <a:fillRect/>
          </a:stretch>
        </p:blipFill>
        <p:spPr>
          <a:xfrm>
            <a:off x="704850" y="1571625"/>
            <a:ext cx="2057400" cy="457200"/>
          </a:xfrm>
          <a:prstGeom prst="rect">
            <a:avLst/>
          </a:prstGeom>
        </p:spPr>
      </p:pic>
      <p:sp>
        <p:nvSpPr>
          <p:cNvPr id="15" name="标题 14"/>
          <p:cNvSpPr txBox="1">
            <a:spLocks noGrp="1"/>
          </p:cNvSpPr>
          <p:nvPr>
            <p:ph type="title"/>
          </p:nvPr>
        </p:nvSpPr>
        <p:spPr>
          <a:xfrm>
            <a:off x="8705850" y="1681164"/>
            <a:ext cx="5645150" cy="553998"/>
          </a:xfrm>
          <a:prstGeom prst="rect">
            <a:avLst/>
          </a:prstGeom>
          <a:noFill/>
        </p:spPr>
        <p:txBody>
          <a:bodyPr wrap="square" rtlCol="0">
            <a:spAutoFit/>
          </a:bodyPr>
          <a:lstStyle/>
          <a:p>
            <a:r>
              <a:rPr lang="zh-CN" altLang="en-US" sz="3600" b="1" dirty="0" smtClean="0">
                <a:solidFill>
                  <a:schemeClr val="accent5">
                    <a:lumMod val="75000"/>
                  </a:schemeClr>
                </a:solidFill>
                <a:latin typeface="微软雅黑" panose="020B0503020204020204" pitchFamily="34" charset="-122"/>
                <a:ea typeface="微软雅黑" panose="020B0503020204020204" pitchFamily="34" charset="-122"/>
              </a:rPr>
              <a:t>大连托福科技发展有限公司</a:t>
            </a:r>
            <a:endParaRPr lang="zh-CN" altLang="en-US" sz="3600" b="1" dirty="0">
              <a:solidFill>
                <a:schemeClr val="accent5">
                  <a:lumMod val="75000"/>
                </a:schemeClr>
              </a:solidFill>
              <a:latin typeface="微软雅黑" panose="020B0503020204020204" pitchFamily="34" charset="-122"/>
              <a:ea typeface="微软雅黑" panose="020B0503020204020204" pitchFamily="34" charset="-122"/>
            </a:endParaRPr>
          </a:p>
        </p:txBody>
      </p:sp>
      <p:pic>
        <p:nvPicPr>
          <p:cNvPr id="7" name="Picture 2"/>
          <p:cNvPicPr>
            <a:picLocks noChangeAspect="1" noChangeArrowheads="1"/>
          </p:cNvPicPr>
          <p:nvPr/>
        </p:nvPicPr>
        <p:blipFill>
          <a:blip r:embed="rId4" cstate="print"/>
          <a:srcRect/>
          <a:stretch>
            <a:fillRect/>
          </a:stretch>
        </p:blipFill>
        <p:spPr bwMode="auto">
          <a:xfrm>
            <a:off x="11220450" y="3781425"/>
            <a:ext cx="2140135" cy="360000"/>
          </a:xfrm>
          <a:prstGeom prst="rect">
            <a:avLst/>
          </a:prstGeom>
          <a:noFill/>
          <a:ln w="9525">
            <a:noFill/>
            <a:miter lim="800000"/>
            <a:headEnd/>
            <a:tailEnd/>
          </a:ln>
        </p:spPr>
      </p:pic>
      <p:pic>
        <p:nvPicPr>
          <p:cNvPr id="8" name="Picture 2"/>
          <p:cNvPicPr>
            <a:picLocks noChangeAspect="1" noChangeArrowheads="1"/>
          </p:cNvPicPr>
          <p:nvPr/>
        </p:nvPicPr>
        <p:blipFill>
          <a:blip r:embed="rId5" cstate="print"/>
          <a:srcRect/>
          <a:stretch>
            <a:fillRect/>
          </a:stretch>
        </p:blipFill>
        <p:spPr bwMode="auto">
          <a:xfrm>
            <a:off x="10763250" y="2714625"/>
            <a:ext cx="2916279" cy="720000"/>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270" y="3175"/>
            <a:ext cx="15126970" cy="7559675"/>
          </a:xfrm>
          <a:custGeom>
            <a:avLst/>
            <a:gdLst/>
            <a:ahLst/>
            <a:cxnLst/>
            <a:rect l="l" t="t" r="r" b="b"/>
            <a:pathLst>
              <a:path w="7560944" h="7560309">
                <a:moveTo>
                  <a:pt x="0" y="7559992"/>
                </a:moveTo>
                <a:lnTo>
                  <a:pt x="7560678" y="7559992"/>
                </a:lnTo>
                <a:lnTo>
                  <a:pt x="7560678" y="0"/>
                </a:lnTo>
                <a:lnTo>
                  <a:pt x="0" y="0"/>
                </a:lnTo>
                <a:lnTo>
                  <a:pt x="0" y="7559992"/>
                </a:lnTo>
                <a:close/>
              </a:path>
            </a:pathLst>
          </a:custGeom>
          <a:solidFill>
            <a:srgbClr val="D71920"/>
          </a:solidFill>
        </p:spPr>
        <p:txBody>
          <a:bodyPr wrap="square" lIns="0" tIns="0" rIns="0" bIns="0" rtlCol="0"/>
          <a:lstStyle/>
          <a:p>
            <a:endParaRPr/>
          </a:p>
        </p:txBody>
      </p:sp>
      <p:sp>
        <p:nvSpPr>
          <p:cNvPr id="3" name="object 3"/>
          <p:cNvSpPr txBox="1"/>
          <p:nvPr/>
        </p:nvSpPr>
        <p:spPr>
          <a:xfrm>
            <a:off x="2478980" y="3560924"/>
            <a:ext cx="1671320" cy="509905"/>
          </a:xfrm>
          <a:prstGeom prst="rect">
            <a:avLst/>
          </a:prstGeom>
        </p:spPr>
        <p:txBody>
          <a:bodyPr vert="horz" wrap="square" lIns="0" tIns="17780" rIns="0" bIns="0" rtlCol="0">
            <a:spAutoFit/>
          </a:bodyPr>
          <a:lstStyle/>
          <a:p>
            <a:pPr marL="12700">
              <a:lnSpc>
                <a:spcPct val="100000"/>
              </a:lnSpc>
              <a:spcBef>
                <a:spcPts val="140"/>
              </a:spcBef>
            </a:pPr>
            <a:r>
              <a:rPr sz="3200" b="1" spc="35" dirty="0">
                <a:solidFill>
                  <a:srgbClr val="FFFFFF"/>
                </a:solidFill>
                <a:latin typeface="微软雅黑" panose="020B0503020204020204" pitchFamily="34" charset="-122"/>
                <a:ea typeface="微软雅黑" panose="020B0503020204020204" pitchFamily="34" charset="-122"/>
                <a:cs typeface="思源黑体 CN Bold" panose="020B0800000000000000" charset="-122"/>
              </a:rPr>
              <a:t>主营业务</a:t>
            </a:r>
          </a:p>
        </p:txBody>
      </p:sp>
      <p:sp>
        <p:nvSpPr>
          <p:cNvPr id="4" name="object 4"/>
          <p:cNvSpPr txBox="1"/>
          <p:nvPr/>
        </p:nvSpPr>
        <p:spPr>
          <a:xfrm>
            <a:off x="962384" y="2633237"/>
            <a:ext cx="1521460" cy="1678305"/>
          </a:xfrm>
          <a:prstGeom prst="rect">
            <a:avLst/>
          </a:prstGeom>
        </p:spPr>
        <p:txBody>
          <a:bodyPr vert="horz" wrap="square" lIns="0" tIns="11430" rIns="0" bIns="0" rtlCol="0">
            <a:spAutoFit/>
          </a:bodyPr>
          <a:lstStyle/>
          <a:p>
            <a:pPr marL="12700">
              <a:lnSpc>
                <a:spcPct val="100000"/>
              </a:lnSpc>
              <a:spcBef>
                <a:spcPts val="90"/>
              </a:spcBef>
            </a:pPr>
            <a:r>
              <a:rPr sz="10850" b="1" spc="-5" dirty="0" smtClean="0">
                <a:solidFill>
                  <a:srgbClr val="FFFFFF"/>
                </a:solidFill>
                <a:latin typeface="DIN"/>
                <a:cs typeface="DIN"/>
              </a:rPr>
              <a:t>2</a:t>
            </a:r>
            <a:endParaRPr sz="10850" dirty="0">
              <a:latin typeface="DIN"/>
              <a:cs typeface="DIN"/>
            </a:endParaRPr>
          </a:p>
        </p:txBody>
      </p:sp>
      <p:sp>
        <p:nvSpPr>
          <p:cNvPr id="9" name="object 9"/>
          <p:cNvSpPr txBox="1"/>
          <p:nvPr/>
        </p:nvSpPr>
        <p:spPr>
          <a:xfrm>
            <a:off x="6572250" y="3857625"/>
            <a:ext cx="1819910" cy="382156"/>
          </a:xfrm>
          <a:prstGeom prst="rect">
            <a:avLst/>
          </a:prstGeom>
        </p:spPr>
        <p:txBody>
          <a:bodyPr vert="horz" wrap="square" lIns="0" tIns="12700" rIns="0" bIns="0" rtlCol="0">
            <a:spAutoFit/>
          </a:bodyPr>
          <a:lstStyle/>
          <a:p>
            <a:endParaRPr lang="zh-CN" altLang="en-US" sz="1200" dirty="0" smtClean="0"/>
          </a:p>
          <a:p>
            <a:r>
              <a:rPr lang="zh-CN" altLang="en-US" sz="1200" b="1" dirty="0" smtClean="0"/>
              <a:t>工业级刃具</a:t>
            </a:r>
            <a:endParaRPr sz="1200" dirty="0">
              <a:latin typeface="微软雅黑 Light" panose="020B0502040204020203" charset="-122"/>
              <a:ea typeface="微软雅黑 Light" panose="020B0502040204020203" charset="-122"/>
              <a:cs typeface="思源黑体 CN Normal" panose="020B0400000000000000" charset="-122"/>
            </a:endParaRPr>
          </a:p>
        </p:txBody>
      </p:sp>
      <p:sp>
        <p:nvSpPr>
          <p:cNvPr id="10" name="object 10"/>
          <p:cNvSpPr txBox="1"/>
          <p:nvPr/>
        </p:nvSpPr>
        <p:spPr>
          <a:xfrm>
            <a:off x="9163050" y="3857625"/>
            <a:ext cx="1569720" cy="382156"/>
          </a:xfrm>
          <a:prstGeom prst="rect">
            <a:avLst/>
          </a:prstGeom>
        </p:spPr>
        <p:txBody>
          <a:bodyPr vert="horz" wrap="square" lIns="0" tIns="12700" rIns="0" bIns="0" rtlCol="0">
            <a:spAutoFit/>
          </a:bodyPr>
          <a:lstStyle/>
          <a:p>
            <a:endParaRPr lang="zh-CN" altLang="en-US" sz="1200" dirty="0" smtClean="0"/>
          </a:p>
          <a:p>
            <a:r>
              <a:rPr lang="zh-CN" altLang="en-US" sz="1200" b="1" dirty="0" smtClean="0"/>
              <a:t>工程、建筑工具 </a:t>
            </a:r>
            <a:endParaRPr sz="1200" b="0" dirty="0">
              <a:solidFill>
                <a:srgbClr val="FFFFFF"/>
              </a:solidFill>
              <a:latin typeface="微软雅黑 Light" panose="020B0502040204020203" charset="-122"/>
              <a:ea typeface="微软雅黑 Light" panose="020B0502040204020203" charset="-122"/>
              <a:cs typeface="思源黑体 CN Normal" panose="020B0400000000000000" charset="-122"/>
            </a:endParaRPr>
          </a:p>
        </p:txBody>
      </p:sp>
      <p:sp>
        <p:nvSpPr>
          <p:cNvPr id="11" name="object 11"/>
          <p:cNvSpPr txBox="1"/>
          <p:nvPr/>
        </p:nvSpPr>
        <p:spPr>
          <a:xfrm>
            <a:off x="11753850" y="4010025"/>
            <a:ext cx="1467485" cy="197490"/>
          </a:xfrm>
          <a:prstGeom prst="rect">
            <a:avLst/>
          </a:prstGeom>
        </p:spPr>
        <p:txBody>
          <a:bodyPr vert="horz" wrap="square" lIns="0" tIns="12700" rIns="0" bIns="0" rtlCol="0">
            <a:spAutoFit/>
          </a:bodyPr>
          <a:lstStyle/>
          <a:p>
            <a:r>
              <a:rPr lang="zh-CN" altLang="en-US" sz="1200" b="1" dirty="0" smtClean="0"/>
              <a:t>冶金工业</a:t>
            </a:r>
            <a:r>
              <a:rPr lang="en-US" altLang="zh-CN" sz="1200" b="1" dirty="0" smtClean="0"/>
              <a:t>&amp;</a:t>
            </a:r>
            <a:r>
              <a:rPr lang="zh-CN" altLang="en-US" sz="1200" b="1" dirty="0" smtClean="0"/>
              <a:t>机械抛光</a:t>
            </a:r>
            <a:endParaRPr sz="1200" b="0" dirty="0">
              <a:solidFill>
                <a:srgbClr val="FFFFFF"/>
              </a:solidFill>
              <a:latin typeface="微软雅黑 Light" panose="020B0502040204020203" charset="-122"/>
              <a:ea typeface="微软雅黑 Light" panose="020B0502040204020203" charset="-122"/>
              <a:cs typeface="思源黑体 CN Normal" panose="020B0400000000000000" charset="-122"/>
            </a:endParaRPr>
          </a:p>
        </p:txBody>
      </p:sp>
      <p:pic>
        <p:nvPicPr>
          <p:cNvPr id="16" name="Picture 5" descr="托福logo"/>
          <p:cNvPicPr>
            <a:picLocks noChangeAspect="1" noChangeArrowheads="1"/>
          </p:cNvPicPr>
          <p:nvPr/>
        </p:nvPicPr>
        <p:blipFill>
          <a:blip r:embed="rId2" cstate="print"/>
          <a:srcRect/>
          <a:stretch>
            <a:fillRect/>
          </a:stretch>
        </p:blipFill>
        <p:spPr bwMode="auto">
          <a:xfrm>
            <a:off x="12896850" y="200025"/>
            <a:ext cx="638175" cy="266700"/>
          </a:xfrm>
          <a:prstGeom prst="rect">
            <a:avLst/>
          </a:prstGeom>
          <a:noFill/>
        </p:spPr>
      </p:pic>
      <p:pic>
        <p:nvPicPr>
          <p:cNvPr id="17" name="图片 4" descr="Cortool logo 组合统一样式041219"/>
          <p:cNvPicPr>
            <a:picLocks noChangeAspect="1" noChangeArrowheads="1"/>
          </p:cNvPicPr>
          <p:nvPr/>
        </p:nvPicPr>
        <p:blipFill>
          <a:blip r:embed="rId3" cstate="print"/>
          <a:srcRect/>
          <a:stretch>
            <a:fillRect/>
          </a:stretch>
        </p:blipFill>
        <p:spPr bwMode="auto">
          <a:xfrm>
            <a:off x="13658850" y="200025"/>
            <a:ext cx="1266825" cy="295275"/>
          </a:xfrm>
          <a:prstGeom prst="rect">
            <a:avLst/>
          </a:prstGeom>
          <a:noFill/>
          <a:ln w="9525">
            <a:noFill/>
            <a:miter lim="800000"/>
            <a:headEnd/>
            <a:tailEnd/>
          </a:ln>
        </p:spPr>
      </p:pic>
      <p:sp>
        <p:nvSpPr>
          <p:cNvPr id="5" name="object 147"/>
          <p:cNvSpPr/>
          <p:nvPr/>
        </p:nvSpPr>
        <p:spPr>
          <a:xfrm>
            <a:off x="1181338" y="372980"/>
            <a:ext cx="296545" cy="0"/>
          </a:xfrm>
          <a:custGeom>
            <a:avLst/>
            <a:gdLst/>
            <a:ahLst/>
            <a:cxnLst/>
            <a:rect l="l" t="t" r="r" b="b"/>
            <a:pathLst>
              <a:path w="296544">
                <a:moveTo>
                  <a:pt x="296329" y="0"/>
                </a:moveTo>
                <a:lnTo>
                  <a:pt x="0" y="0"/>
                </a:lnTo>
              </a:path>
            </a:pathLst>
          </a:custGeom>
          <a:ln w="3175">
            <a:solidFill>
              <a:srgbClr val="FFFFFF"/>
            </a:solidFill>
          </a:ln>
        </p:spPr>
        <p:txBody>
          <a:bodyPr wrap="square" lIns="0" tIns="0" rIns="0" bIns="0" rtlCol="0"/>
          <a:lstStyle/>
          <a:p>
            <a:endParaRPr/>
          </a:p>
        </p:txBody>
      </p:sp>
      <p:sp>
        <p:nvSpPr>
          <p:cNvPr id="148" name="object 148"/>
          <p:cNvSpPr txBox="1"/>
          <p:nvPr/>
        </p:nvSpPr>
        <p:spPr>
          <a:xfrm>
            <a:off x="456803" y="297415"/>
            <a:ext cx="711200" cy="151130"/>
          </a:xfrm>
          <a:prstGeom prst="rect">
            <a:avLst/>
          </a:prstGeom>
        </p:spPr>
        <p:txBody>
          <a:bodyPr vert="horz" wrap="square" lIns="0" tIns="12700" rIns="0" bIns="0" rtlCol="0">
            <a:spAutoFit/>
          </a:bodyPr>
          <a:lstStyle/>
          <a:p>
            <a:pPr marL="12700">
              <a:lnSpc>
                <a:spcPct val="100000"/>
              </a:lnSpc>
              <a:spcBef>
                <a:spcPts val="100"/>
              </a:spcBef>
            </a:pPr>
            <a:r>
              <a:rPr lang="zh-CN" sz="900" b="1">
                <a:solidFill>
                  <a:schemeClr val="bg1"/>
                </a:solidFill>
                <a:latin typeface="微软雅黑 Light" panose="020B0502040204020203" charset="-122"/>
                <a:cs typeface="微软雅黑 Light" panose="020B0502040204020203" charset="-122"/>
              </a:rPr>
              <a:t>科技成就托福</a:t>
            </a:r>
          </a:p>
        </p:txBody>
      </p:sp>
      <p:sp>
        <p:nvSpPr>
          <p:cNvPr id="150" name="object 150"/>
          <p:cNvSpPr/>
          <p:nvPr/>
        </p:nvSpPr>
        <p:spPr>
          <a:xfrm>
            <a:off x="357949" y="333927"/>
            <a:ext cx="78105" cy="78105"/>
          </a:xfrm>
          <a:custGeom>
            <a:avLst/>
            <a:gdLst/>
            <a:ahLst/>
            <a:cxnLst/>
            <a:rect l="l" t="t" r="r" b="b"/>
            <a:pathLst>
              <a:path w="78104" h="78104">
                <a:moveTo>
                  <a:pt x="0" y="0"/>
                </a:moveTo>
                <a:lnTo>
                  <a:pt x="77787" y="0"/>
                </a:lnTo>
                <a:lnTo>
                  <a:pt x="77787" y="77787"/>
                </a:lnTo>
                <a:lnTo>
                  <a:pt x="0" y="77787"/>
                </a:lnTo>
                <a:lnTo>
                  <a:pt x="0" y="0"/>
                </a:lnTo>
                <a:close/>
              </a:path>
            </a:pathLst>
          </a:custGeom>
          <a:solidFill>
            <a:srgbClr val="FFFFFF"/>
          </a:solidFill>
        </p:spPr>
        <p:txBody>
          <a:bodyPr wrap="square" lIns="0" tIns="0" rIns="0" bIns="0" rtlCol="0"/>
          <a:lstStyle/>
          <a:p>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8"/>
          <p:cNvSpPr/>
          <p:nvPr/>
        </p:nvSpPr>
        <p:spPr>
          <a:xfrm>
            <a:off x="0" y="0"/>
            <a:ext cx="15125065" cy="7559675"/>
          </a:xfrm>
          <a:prstGeom prst="rect">
            <a:avLst/>
          </a:prstGeom>
          <a:blipFill>
            <a:blip r:embed="rId3" cstate="print"/>
            <a:stretch>
              <a:fillRect/>
            </a:stretch>
          </a:blipFill>
        </p:spPr>
        <p:txBody>
          <a:bodyPr wrap="square" lIns="0" tIns="0" rIns="0" bIns="0" rtlCol="0"/>
          <a:lstStyle/>
          <a:p>
            <a:endParaRPr/>
          </a:p>
        </p:txBody>
      </p:sp>
      <p:sp>
        <p:nvSpPr>
          <p:cNvPr id="9" name="object 9"/>
          <p:cNvSpPr txBox="1"/>
          <p:nvPr/>
        </p:nvSpPr>
        <p:spPr>
          <a:xfrm>
            <a:off x="6022023" y="4055286"/>
            <a:ext cx="3081020" cy="345440"/>
          </a:xfrm>
          <a:prstGeom prst="rect">
            <a:avLst/>
          </a:prstGeom>
        </p:spPr>
        <p:txBody>
          <a:bodyPr vert="horz" wrap="square" lIns="0" tIns="12700" rIns="0" bIns="0" rtlCol="0">
            <a:spAutoFit/>
          </a:bodyPr>
          <a:lstStyle/>
          <a:p>
            <a:pPr marL="12700" algn="ctr">
              <a:lnSpc>
                <a:spcPct val="100000"/>
              </a:lnSpc>
              <a:spcBef>
                <a:spcPts val="100"/>
              </a:spcBef>
            </a:pPr>
            <a:r>
              <a:rPr lang="zh-CN" altLang="en-US" sz="2100" b="1" dirty="0" smtClean="0">
                <a:solidFill>
                  <a:srgbClr val="231F20"/>
                </a:solidFill>
                <a:latin typeface="微软雅黑" panose="020B0503020204020204" pitchFamily="34" charset="-122"/>
                <a:ea typeface="微软雅黑" panose="020B0503020204020204" pitchFamily="34" charset="-122"/>
                <a:cs typeface="思源黑体 CN Bold" panose="020B0800000000000000" charset="-122"/>
              </a:rPr>
              <a:t>工具销售市场</a:t>
            </a:r>
            <a:endParaRPr sz="2100" dirty="0">
              <a:latin typeface="微软雅黑" panose="020B0503020204020204" pitchFamily="34" charset="-122"/>
              <a:ea typeface="微软雅黑" panose="020B0503020204020204" pitchFamily="34" charset="-122"/>
              <a:cs typeface="思源黑体 CN Bold" panose="020B0800000000000000" charset="-122"/>
            </a:endParaRPr>
          </a:p>
        </p:txBody>
      </p:sp>
      <p:sp>
        <p:nvSpPr>
          <p:cNvPr id="10" name="object 10"/>
          <p:cNvSpPr txBox="1"/>
          <p:nvPr/>
        </p:nvSpPr>
        <p:spPr>
          <a:xfrm>
            <a:off x="3573780" y="4625975"/>
            <a:ext cx="7977505" cy="217495"/>
          </a:xfrm>
          <a:prstGeom prst="rect">
            <a:avLst/>
          </a:prstGeom>
        </p:spPr>
        <p:txBody>
          <a:bodyPr vert="horz" wrap="square" lIns="0" tIns="12700" rIns="0" bIns="0" rtlCol="0">
            <a:spAutoFit/>
          </a:bodyPr>
          <a:lstStyle/>
          <a:p>
            <a:pPr marL="1473835" marR="5080" indent="-1461770" algn="ctr">
              <a:lnSpc>
                <a:spcPct val="133000"/>
              </a:lnSpc>
              <a:spcBef>
                <a:spcPts val="100"/>
              </a:spcBef>
            </a:pPr>
            <a:r>
              <a:rPr lang="zh-CN" altLang="en-US" sz="1000" b="0" spc="2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托福 销售、</a:t>
            </a:r>
            <a:r>
              <a:rPr sz="1000" b="0" spc="20" dirty="0" err="1"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研</a:t>
            </a:r>
            <a:r>
              <a:rPr sz="1000" b="0" spc="10" dirty="0" err="1"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发</a:t>
            </a:r>
            <a:r>
              <a:rPr lang="zh-CN" altLang="en-US" sz="1000" b="0" spc="1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及</a:t>
            </a:r>
            <a:r>
              <a:rPr sz="1000" b="0" spc="2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生产包括</a:t>
            </a:r>
            <a:r>
              <a:rPr lang="en-US" sz="1000" b="0" spc="2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8</a:t>
            </a:r>
            <a:r>
              <a:rPr sz="1000" b="0" spc="2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大类上</a:t>
            </a:r>
            <a:r>
              <a:rPr lang="zh-CN" altLang="en-US" sz="1000" b="0" spc="2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万</a:t>
            </a:r>
            <a:r>
              <a:rPr sz="1000" b="0" spc="20" dirty="0" err="1"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种规</a:t>
            </a:r>
            <a:r>
              <a:rPr sz="1000" b="0" spc="-45" dirty="0" err="1"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格</a:t>
            </a:r>
            <a:r>
              <a:rPr sz="1000" b="0" spc="-415" dirty="0" err="1">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a:t>
            </a:r>
            <a:r>
              <a:rPr sz="1000" b="0" spc="20" dirty="0" err="1">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可为全球不同市</a:t>
            </a:r>
            <a:r>
              <a:rPr sz="1000" b="0" spc="10" dirty="0" err="1">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场</a:t>
            </a:r>
            <a:r>
              <a:rPr sz="1000" b="0" spc="-470" dirty="0" err="1">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a:t>
            </a:r>
            <a:r>
              <a:rPr sz="1000" b="0" spc="20" dirty="0" err="1">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不同用</a:t>
            </a:r>
            <a:r>
              <a:rPr sz="1000" b="0" spc="10" dirty="0" err="1">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户</a:t>
            </a:r>
            <a:r>
              <a:rPr sz="1000" b="0" spc="-470" dirty="0" err="1">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a:t>
            </a:r>
            <a:r>
              <a:rPr sz="1000" b="0" spc="20" dirty="0" err="1">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不同场</a:t>
            </a:r>
            <a:r>
              <a:rPr sz="1000" b="0" spc="10" dirty="0" err="1">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景</a:t>
            </a:r>
            <a:r>
              <a:rPr sz="1000" b="0" dirty="0" err="1">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a:t>
            </a:r>
            <a:r>
              <a:rPr sz="1000" b="0" dirty="0" err="1"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不同强度提供</a:t>
            </a:r>
            <a:r>
              <a:rPr lang="zh-CN" altLang="en-US" sz="1000" b="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加工</a:t>
            </a:r>
            <a:r>
              <a:rPr sz="1000" b="0" dirty="0" err="1"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方</a:t>
            </a:r>
            <a:r>
              <a:rPr sz="1000" b="0" spc="10" dirty="0" err="1"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案</a:t>
            </a:r>
            <a:r>
              <a:rPr sz="1000" b="0" dirty="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a:t>
            </a:r>
            <a:endParaRPr sz="10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1" name="Picture 5" descr="托福logo"/>
          <p:cNvPicPr>
            <a:picLocks noChangeAspect="1" noChangeArrowheads="1"/>
          </p:cNvPicPr>
          <p:nvPr/>
        </p:nvPicPr>
        <p:blipFill>
          <a:blip r:embed="rId4" cstate="print"/>
          <a:srcRect/>
          <a:stretch>
            <a:fillRect/>
          </a:stretch>
        </p:blipFill>
        <p:spPr bwMode="auto">
          <a:xfrm>
            <a:off x="12896850" y="200025"/>
            <a:ext cx="638175" cy="266700"/>
          </a:xfrm>
          <a:prstGeom prst="rect">
            <a:avLst/>
          </a:prstGeom>
          <a:noFill/>
        </p:spPr>
      </p:pic>
      <p:pic>
        <p:nvPicPr>
          <p:cNvPr id="12" name="图片 4" descr="Cortool logo 组合统一样式041219"/>
          <p:cNvPicPr>
            <a:picLocks noChangeAspect="1" noChangeArrowheads="1"/>
          </p:cNvPicPr>
          <p:nvPr/>
        </p:nvPicPr>
        <p:blipFill>
          <a:blip r:embed="rId5" cstate="print"/>
          <a:srcRect/>
          <a:stretch>
            <a:fillRect/>
          </a:stretch>
        </p:blipFill>
        <p:spPr bwMode="auto">
          <a:xfrm>
            <a:off x="13658850" y="200025"/>
            <a:ext cx="1266825" cy="295275"/>
          </a:xfrm>
          <a:prstGeom prst="rect">
            <a:avLst/>
          </a:prstGeom>
          <a:noFill/>
          <a:ln w="9525">
            <a:noFill/>
            <a:miter lim="800000"/>
            <a:headEnd/>
            <a:tailEnd/>
          </a:ln>
        </p:spPr>
      </p:pic>
      <p:sp>
        <p:nvSpPr>
          <p:cNvPr id="156" name="object 6"/>
          <p:cNvSpPr/>
          <p:nvPr/>
        </p:nvSpPr>
        <p:spPr>
          <a:xfrm>
            <a:off x="1181337" y="372980"/>
            <a:ext cx="296545" cy="0"/>
          </a:xfrm>
          <a:custGeom>
            <a:avLst/>
            <a:gdLst/>
            <a:ahLst/>
            <a:cxnLst/>
            <a:rect l="l" t="t" r="r" b="b"/>
            <a:pathLst>
              <a:path w="296544">
                <a:moveTo>
                  <a:pt x="296329" y="0"/>
                </a:moveTo>
                <a:lnTo>
                  <a:pt x="0" y="0"/>
                </a:lnTo>
              </a:path>
            </a:pathLst>
          </a:custGeom>
          <a:ln w="3175">
            <a:solidFill>
              <a:srgbClr val="58595B"/>
            </a:solidFill>
          </a:ln>
        </p:spPr>
        <p:txBody>
          <a:bodyPr wrap="square" lIns="0" tIns="0" rIns="0" bIns="0" rtlCol="0"/>
          <a:lstStyle/>
          <a:p>
            <a:endParaRPr/>
          </a:p>
        </p:txBody>
      </p:sp>
      <p:sp>
        <p:nvSpPr>
          <p:cNvPr id="157" name="object 7"/>
          <p:cNvSpPr txBox="1"/>
          <p:nvPr/>
        </p:nvSpPr>
        <p:spPr>
          <a:xfrm>
            <a:off x="456803" y="297415"/>
            <a:ext cx="711200" cy="151130"/>
          </a:xfrm>
          <a:prstGeom prst="rect">
            <a:avLst/>
          </a:prstGeom>
        </p:spPr>
        <p:txBody>
          <a:bodyPr vert="horz" wrap="square" lIns="0" tIns="12700" rIns="0" bIns="0" rtlCol="0">
            <a:spAutoFit/>
          </a:bodyPr>
          <a:lstStyle/>
          <a:p>
            <a:pPr marL="12700">
              <a:lnSpc>
                <a:spcPct val="100000"/>
              </a:lnSpc>
              <a:spcBef>
                <a:spcPts val="100"/>
              </a:spcBef>
            </a:pPr>
            <a:r>
              <a:rPr lang="zh-CN" sz="900" b="1">
                <a:latin typeface="微软雅黑 Light" panose="020B0502040204020203" charset="-122"/>
                <a:cs typeface="微软雅黑 Light" panose="020B0502040204020203" charset="-122"/>
                <a:sym typeface="+mn-ea"/>
              </a:rPr>
              <a:t>科技成就托福</a:t>
            </a:r>
          </a:p>
        </p:txBody>
      </p:sp>
      <p:sp>
        <p:nvSpPr>
          <p:cNvPr id="158" name="object 8"/>
          <p:cNvSpPr/>
          <p:nvPr/>
        </p:nvSpPr>
        <p:spPr>
          <a:xfrm>
            <a:off x="357949" y="333927"/>
            <a:ext cx="78105" cy="78105"/>
          </a:xfrm>
          <a:custGeom>
            <a:avLst/>
            <a:gdLst/>
            <a:ahLst/>
            <a:cxnLst/>
            <a:rect l="l" t="t" r="r" b="b"/>
            <a:pathLst>
              <a:path w="78104" h="78104">
                <a:moveTo>
                  <a:pt x="0" y="0"/>
                </a:moveTo>
                <a:lnTo>
                  <a:pt x="77787" y="0"/>
                </a:lnTo>
                <a:lnTo>
                  <a:pt x="77787" y="77787"/>
                </a:lnTo>
                <a:lnTo>
                  <a:pt x="0" y="77787"/>
                </a:lnTo>
                <a:lnTo>
                  <a:pt x="0" y="0"/>
                </a:lnTo>
                <a:close/>
              </a:path>
            </a:pathLst>
          </a:custGeom>
          <a:solidFill>
            <a:srgbClr val="58595B"/>
          </a:solidFill>
        </p:spPr>
        <p:txBody>
          <a:bodyPr wrap="square" lIns="0" tIns="0" rIns="0" bIns="0" rtlCol="0"/>
          <a:lstStyle/>
          <a:p>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TextBox 106"/>
          <p:cNvSpPr txBox="1"/>
          <p:nvPr/>
        </p:nvSpPr>
        <p:spPr>
          <a:xfrm>
            <a:off x="628650" y="733425"/>
            <a:ext cx="5418150" cy="430887"/>
          </a:xfrm>
          <a:prstGeom prst="rect">
            <a:avLst/>
          </a:prstGeom>
          <a:noFill/>
        </p:spPr>
        <p:txBody>
          <a:bodyPr wrap="square" rtlCol="0">
            <a:spAutoFit/>
          </a:bodyPr>
          <a:lstStyle/>
          <a:p>
            <a:r>
              <a:rPr lang="zh-CN" altLang="en-US" sz="2200" b="1" dirty="0" smtClean="0">
                <a:solidFill>
                  <a:schemeClr val="accent5">
                    <a:lumMod val="75000"/>
                  </a:schemeClr>
                </a:solidFill>
                <a:latin typeface="微软雅黑" panose="020B0503020204020204" pitchFamily="34" charset="-122"/>
                <a:ea typeface="微软雅黑" panose="020B0503020204020204" pitchFamily="34" charset="-122"/>
              </a:rPr>
              <a:t>工业级刃具</a:t>
            </a:r>
            <a:endParaRPr lang="zh-CN" altLang="en-US" sz="2200" b="1" dirty="0">
              <a:solidFill>
                <a:schemeClr val="accent5">
                  <a:lumMod val="75000"/>
                </a:schemeClr>
              </a:solidFill>
              <a:latin typeface="微软雅黑" panose="020B0503020204020204" pitchFamily="34" charset="-122"/>
              <a:ea typeface="微软雅黑" panose="020B0503020204020204" pitchFamily="34" charset="-122"/>
            </a:endParaRPr>
          </a:p>
        </p:txBody>
      </p:sp>
      <p:pic>
        <p:nvPicPr>
          <p:cNvPr id="108" name="Picture 2" descr="C:\Users\Administrator\Desktop\汤小俊 泽田照片080221\微信图片_20210208094029-1.jpg"/>
          <p:cNvPicPr>
            <a:picLocks noChangeAspect="1" noChangeArrowheads="1"/>
          </p:cNvPicPr>
          <p:nvPr/>
        </p:nvPicPr>
        <p:blipFill>
          <a:blip r:embed="rId2" cstate="print"/>
          <a:srcRect/>
          <a:stretch>
            <a:fillRect/>
          </a:stretch>
        </p:blipFill>
        <p:spPr bwMode="auto">
          <a:xfrm>
            <a:off x="683728" y="1196752"/>
            <a:ext cx="1260000" cy="1260000"/>
          </a:xfrm>
          <a:prstGeom prst="rect">
            <a:avLst/>
          </a:prstGeom>
          <a:noFill/>
          <a:effectLst>
            <a:outerShdw blurRad="50800" dist="38100" dir="5400000" algn="t" rotWithShape="0">
              <a:prstClr val="black">
                <a:alpha val="40000"/>
              </a:prstClr>
            </a:outerShdw>
          </a:effectLst>
        </p:spPr>
      </p:pic>
      <p:pic>
        <p:nvPicPr>
          <p:cNvPr id="109" name="Picture 3" descr="C:\Users\Administrator\Desktop\汤小俊 泽田照片080221\微信图片_202102080940297-1.jpg"/>
          <p:cNvPicPr>
            <a:picLocks noChangeAspect="1" noChangeArrowheads="1"/>
          </p:cNvPicPr>
          <p:nvPr/>
        </p:nvPicPr>
        <p:blipFill>
          <a:blip r:embed="rId3" cstate="print"/>
          <a:srcRect/>
          <a:stretch>
            <a:fillRect/>
          </a:stretch>
        </p:blipFill>
        <p:spPr bwMode="auto">
          <a:xfrm>
            <a:off x="683729" y="2529080"/>
            <a:ext cx="1264375" cy="1260000"/>
          </a:xfrm>
          <a:prstGeom prst="rect">
            <a:avLst/>
          </a:prstGeom>
          <a:noFill/>
          <a:effectLst>
            <a:outerShdw blurRad="50800" dist="38100" dir="5400000" algn="t" rotWithShape="0">
              <a:prstClr val="black">
                <a:alpha val="40000"/>
              </a:prstClr>
            </a:outerShdw>
          </a:effectLst>
        </p:spPr>
      </p:pic>
      <p:pic>
        <p:nvPicPr>
          <p:cNvPr id="110" name="Picture 4" descr="C:\Users\Administrator\Desktop\汤小俊 泽田照片080221\微信图片_202102080940293.jpg"/>
          <p:cNvPicPr>
            <a:picLocks noChangeAspect="1" noChangeArrowheads="1"/>
          </p:cNvPicPr>
          <p:nvPr/>
        </p:nvPicPr>
        <p:blipFill>
          <a:blip r:embed="rId4" cstate="print"/>
          <a:srcRect/>
          <a:stretch>
            <a:fillRect/>
          </a:stretch>
        </p:blipFill>
        <p:spPr bwMode="auto">
          <a:xfrm>
            <a:off x="2196056" y="1196752"/>
            <a:ext cx="1260000" cy="1260000"/>
          </a:xfrm>
          <a:prstGeom prst="rect">
            <a:avLst/>
          </a:prstGeom>
          <a:noFill/>
          <a:effectLst>
            <a:outerShdw blurRad="50800" dist="38100" dir="5400000" algn="t" rotWithShape="0">
              <a:prstClr val="black">
                <a:alpha val="40000"/>
              </a:prstClr>
            </a:outerShdw>
          </a:effectLst>
        </p:spPr>
      </p:pic>
      <p:pic>
        <p:nvPicPr>
          <p:cNvPr id="111" name="Picture 5" descr="C:\Users\Administrator\Desktop\汤小俊 泽田照片080221\微信图片_20210208094030-1.jpg"/>
          <p:cNvPicPr>
            <a:picLocks noChangeAspect="1" noChangeArrowheads="1"/>
          </p:cNvPicPr>
          <p:nvPr/>
        </p:nvPicPr>
        <p:blipFill>
          <a:blip r:embed="rId5" cstate="print"/>
          <a:srcRect/>
          <a:stretch>
            <a:fillRect/>
          </a:stretch>
        </p:blipFill>
        <p:spPr bwMode="auto">
          <a:xfrm>
            <a:off x="2196056" y="2529080"/>
            <a:ext cx="1260000" cy="1260000"/>
          </a:xfrm>
          <a:prstGeom prst="rect">
            <a:avLst/>
          </a:prstGeom>
          <a:noFill/>
          <a:effectLst>
            <a:outerShdw blurRad="50800" dist="38100" dir="5400000" algn="t" rotWithShape="0">
              <a:prstClr val="black">
                <a:alpha val="40000"/>
              </a:prstClr>
            </a:outerShdw>
          </a:effectLst>
        </p:spPr>
      </p:pic>
      <p:pic>
        <p:nvPicPr>
          <p:cNvPr id="112" name="Picture 3"/>
          <p:cNvPicPr>
            <a:picLocks noChangeAspect="1" noChangeArrowheads="1"/>
          </p:cNvPicPr>
          <p:nvPr/>
        </p:nvPicPr>
        <p:blipFill>
          <a:blip r:embed="rId6" cstate="print"/>
          <a:srcRect/>
          <a:stretch>
            <a:fillRect/>
          </a:stretch>
        </p:blipFill>
        <p:spPr bwMode="auto">
          <a:xfrm>
            <a:off x="3707904" y="1196752"/>
            <a:ext cx="1260000" cy="1260000"/>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113" name="Picture 11"/>
          <p:cNvPicPr>
            <a:picLocks noChangeAspect="1" noChangeArrowheads="1"/>
          </p:cNvPicPr>
          <p:nvPr/>
        </p:nvPicPr>
        <p:blipFill>
          <a:blip r:embed="rId7" cstate="print"/>
          <a:srcRect/>
          <a:stretch>
            <a:fillRect/>
          </a:stretch>
        </p:blipFill>
        <p:spPr bwMode="auto">
          <a:xfrm>
            <a:off x="3707904" y="2528920"/>
            <a:ext cx="1260000" cy="1260000"/>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114" name="Picture 12"/>
          <p:cNvPicPr>
            <a:picLocks noChangeAspect="1" noChangeArrowheads="1"/>
          </p:cNvPicPr>
          <p:nvPr/>
        </p:nvPicPr>
        <p:blipFill>
          <a:blip r:embed="rId8" cstate="print"/>
          <a:srcRect/>
          <a:stretch>
            <a:fillRect/>
          </a:stretch>
        </p:blipFill>
        <p:spPr bwMode="auto">
          <a:xfrm>
            <a:off x="683568" y="5409200"/>
            <a:ext cx="1260000" cy="1260000"/>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115" name="Picture 6"/>
          <p:cNvPicPr>
            <a:picLocks noChangeAspect="1" noChangeArrowheads="1"/>
          </p:cNvPicPr>
          <p:nvPr/>
        </p:nvPicPr>
        <p:blipFill>
          <a:blip r:embed="rId9" cstate="print"/>
          <a:srcRect/>
          <a:stretch>
            <a:fillRect/>
          </a:stretch>
        </p:blipFill>
        <p:spPr bwMode="auto">
          <a:xfrm>
            <a:off x="5220072" y="4077192"/>
            <a:ext cx="1260000" cy="1260000"/>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116" name="Picture 7"/>
          <p:cNvPicPr>
            <a:picLocks noChangeAspect="1" noChangeArrowheads="1"/>
          </p:cNvPicPr>
          <p:nvPr/>
        </p:nvPicPr>
        <p:blipFill>
          <a:blip r:embed="rId10" cstate="print"/>
          <a:srcRect/>
          <a:stretch>
            <a:fillRect/>
          </a:stretch>
        </p:blipFill>
        <p:spPr bwMode="auto">
          <a:xfrm>
            <a:off x="6732240" y="4077192"/>
            <a:ext cx="1260000" cy="1260000"/>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117" name="Picture 8"/>
          <p:cNvPicPr>
            <a:picLocks noChangeAspect="1" noChangeArrowheads="1"/>
          </p:cNvPicPr>
          <p:nvPr/>
        </p:nvPicPr>
        <p:blipFill>
          <a:blip r:embed="rId11" cstate="print"/>
          <a:srcRect/>
          <a:stretch>
            <a:fillRect/>
          </a:stretch>
        </p:blipFill>
        <p:spPr bwMode="auto">
          <a:xfrm>
            <a:off x="6732240" y="5409360"/>
            <a:ext cx="1260000" cy="1260000"/>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118" name="Picture 9"/>
          <p:cNvPicPr>
            <a:picLocks noChangeAspect="1" noChangeArrowheads="1"/>
          </p:cNvPicPr>
          <p:nvPr/>
        </p:nvPicPr>
        <p:blipFill>
          <a:blip r:embed="rId12" cstate="print"/>
          <a:srcRect/>
          <a:stretch>
            <a:fillRect/>
          </a:stretch>
        </p:blipFill>
        <p:spPr bwMode="auto">
          <a:xfrm>
            <a:off x="5220072" y="5409360"/>
            <a:ext cx="1260000" cy="1260000"/>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119" name="Picture 2"/>
          <p:cNvPicPr>
            <a:picLocks noChangeAspect="1" noChangeArrowheads="1"/>
          </p:cNvPicPr>
          <p:nvPr/>
        </p:nvPicPr>
        <p:blipFill>
          <a:blip r:embed="rId13" cstate="print"/>
          <a:srcRect/>
          <a:stretch>
            <a:fillRect/>
          </a:stretch>
        </p:blipFill>
        <p:spPr bwMode="auto">
          <a:xfrm>
            <a:off x="5219752" y="2528920"/>
            <a:ext cx="1260000" cy="1260000"/>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120" name="Picture 3"/>
          <p:cNvPicPr>
            <a:picLocks noChangeAspect="1" noChangeArrowheads="1"/>
          </p:cNvPicPr>
          <p:nvPr/>
        </p:nvPicPr>
        <p:blipFill>
          <a:blip r:embed="rId14" cstate="print"/>
          <a:srcRect/>
          <a:stretch>
            <a:fillRect/>
          </a:stretch>
        </p:blipFill>
        <p:spPr bwMode="auto">
          <a:xfrm>
            <a:off x="6731920" y="2529080"/>
            <a:ext cx="1260000" cy="1260000"/>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121" name="Picture 4"/>
          <p:cNvPicPr>
            <a:picLocks noChangeAspect="1" noChangeArrowheads="1"/>
          </p:cNvPicPr>
          <p:nvPr/>
        </p:nvPicPr>
        <p:blipFill>
          <a:blip r:embed="rId15" cstate="print"/>
          <a:srcRect/>
          <a:stretch>
            <a:fillRect/>
          </a:stretch>
        </p:blipFill>
        <p:spPr bwMode="auto">
          <a:xfrm>
            <a:off x="5219752" y="1196752"/>
            <a:ext cx="1260000" cy="1260000"/>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122" name="图片 121" descr="瑞亨铣刀.jpg"/>
          <p:cNvPicPr>
            <a:picLocks noChangeAspect="1"/>
          </p:cNvPicPr>
          <p:nvPr/>
        </p:nvPicPr>
        <p:blipFill>
          <a:blip r:embed="rId16" cstate="print"/>
          <a:stretch>
            <a:fillRect/>
          </a:stretch>
        </p:blipFill>
        <p:spPr>
          <a:xfrm>
            <a:off x="6731920" y="1196752"/>
            <a:ext cx="1260000" cy="1260000"/>
          </a:xfrm>
          <a:prstGeom prst="rect">
            <a:avLst/>
          </a:prstGeom>
          <a:effectLst>
            <a:outerShdw blurRad="50800" dist="38100" dir="5400000" algn="t" rotWithShape="0">
              <a:prstClr val="black">
                <a:alpha val="40000"/>
              </a:prstClr>
            </a:outerShdw>
          </a:effectLst>
        </p:spPr>
      </p:pic>
      <p:pic>
        <p:nvPicPr>
          <p:cNvPr id="123" name="Picture 2" descr="C:\Users\Administrator\Desktop\沟背一体组合.jpg"/>
          <p:cNvPicPr>
            <a:picLocks noChangeAspect="1" noChangeArrowheads="1"/>
          </p:cNvPicPr>
          <p:nvPr/>
        </p:nvPicPr>
        <p:blipFill>
          <a:blip r:embed="rId17" cstate="print"/>
          <a:srcRect/>
          <a:stretch>
            <a:fillRect/>
          </a:stretch>
        </p:blipFill>
        <p:spPr bwMode="auto">
          <a:xfrm>
            <a:off x="683568" y="4077032"/>
            <a:ext cx="1260000" cy="1260000"/>
          </a:xfrm>
          <a:prstGeom prst="rect">
            <a:avLst/>
          </a:prstGeom>
          <a:noFill/>
          <a:effectLst>
            <a:outerShdw blurRad="50800" dist="38100" dir="5400000" algn="t" rotWithShape="0">
              <a:prstClr val="black">
                <a:alpha val="40000"/>
              </a:prstClr>
            </a:outerShdw>
          </a:effectLst>
        </p:spPr>
      </p:pic>
      <p:pic>
        <p:nvPicPr>
          <p:cNvPr id="124" name="Picture 7" descr="C:\Users\Administrator\Desktop\produkt-handgewindebohrer.jpg"/>
          <p:cNvPicPr>
            <a:picLocks noChangeAspect="1" noChangeArrowheads="1"/>
          </p:cNvPicPr>
          <p:nvPr/>
        </p:nvPicPr>
        <p:blipFill>
          <a:blip r:embed="rId18" cstate="print"/>
          <a:srcRect/>
          <a:stretch>
            <a:fillRect/>
          </a:stretch>
        </p:blipFill>
        <p:spPr bwMode="auto">
          <a:xfrm>
            <a:off x="3707904" y="4077192"/>
            <a:ext cx="1260000" cy="1260000"/>
          </a:xfrm>
          <a:prstGeom prst="rect">
            <a:avLst/>
          </a:prstGeom>
          <a:noFill/>
          <a:effectLst>
            <a:outerShdw blurRad="50800" dist="38100" dir="5400000" algn="t" rotWithShape="0">
              <a:prstClr val="black">
                <a:alpha val="40000"/>
              </a:prstClr>
            </a:outerShdw>
          </a:effectLst>
        </p:spPr>
      </p:pic>
      <p:pic>
        <p:nvPicPr>
          <p:cNvPr id="125" name="Picture 8" descr="C:\Users\Administrator\Desktop\produkt-schneideisen.jpg"/>
          <p:cNvPicPr>
            <a:picLocks noChangeAspect="1" noChangeArrowheads="1"/>
          </p:cNvPicPr>
          <p:nvPr/>
        </p:nvPicPr>
        <p:blipFill>
          <a:blip r:embed="rId19" cstate="print"/>
          <a:srcRect/>
          <a:stretch>
            <a:fillRect/>
          </a:stretch>
        </p:blipFill>
        <p:spPr bwMode="auto">
          <a:xfrm>
            <a:off x="2195736" y="4077032"/>
            <a:ext cx="1260000" cy="1260000"/>
          </a:xfrm>
          <a:prstGeom prst="rect">
            <a:avLst/>
          </a:prstGeom>
          <a:noFill/>
          <a:effectLst>
            <a:outerShdw blurRad="50800" dist="38100" dir="5400000" algn="t" rotWithShape="0">
              <a:prstClr val="black">
                <a:alpha val="40000"/>
              </a:prstClr>
            </a:outerShdw>
          </a:effectLst>
        </p:spPr>
      </p:pic>
      <p:pic>
        <p:nvPicPr>
          <p:cNvPr id="126" name="Picture 11" descr="C:\Users\Administrator\Desktop\IMG_3778.JPG"/>
          <p:cNvPicPr>
            <a:picLocks noChangeAspect="1" noChangeArrowheads="1"/>
          </p:cNvPicPr>
          <p:nvPr/>
        </p:nvPicPr>
        <p:blipFill>
          <a:blip r:embed="rId20" cstate="print"/>
          <a:srcRect/>
          <a:stretch>
            <a:fillRect/>
          </a:stretch>
        </p:blipFill>
        <p:spPr bwMode="auto">
          <a:xfrm>
            <a:off x="3708064" y="5409200"/>
            <a:ext cx="1260000" cy="1260000"/>
          </a:xfrm>
          <a:prstGeom prst="rect">
            <a:avLst/>
          </a:prstGeom>
          <a:noFill/>
          <a:effectLst>
            <a:outerShdw blurRad="50800" dist="38100" dir="5400000" algn="t" rotWithShape="0">
              <a:prstClr val="black">
                <a:alpha val="40000"/>
              </a:prstClr>
            </a:outerShdw>
          </a:effectLst>
        </p:spPr>
      </p:pic>
      <p:pic>
        <p:nvPicPr>
          <p:cNvPr id="127" name="Picture 12" descr="C:\Users\Administrator\Desktop\IMG_3795.JPG"/>
          <p:cNvPicPr>
            <a:picLocks noChangeAspect="1" noChangeArrowheads="1"/>
          </p:cNvPicPr>
          <p:nvPr/>
        </p:nvPicPr>
        <p:blipFill>
          <a:blip r:embed="rId21" cstate="print"/>
          <a:srcRect/>
          <a:stretch>
            <a:fillRect/>
          </a:stretch>
        </p:blipFill>
        <p:spPr bwMode="auto">
          <a:xfrm>
            <a:off x="2195736" y="5409200"/>
            <a:ext cx="1260000" cy="1260000"/>
          </a:xfrm>
          <a:prstGeom prst="rect">
            <a:avLst/>
          </a:prstGeom>
          <a:noFill/>
          <a:effectLst>
            <a:outerShdw blurRad="50800" dist="38100" dir="5400000" algn="t" rotWithShape="0">
              <a:prstClr val="black">
                <a:alpha val="40000"/>
              </a:prstClr>
            </a:outerShdw>
          </a:effectLst>
        </p:spPr>
      </p:pic>
      <p:pic>
        <p:nvPicPr>
          <p:cNvPr id="29" name="Picture 5" descr="托福logo"/>
          <p:cNvPicPr>
            <a:picLocks noChangeAspect="1" noChangeArrowheads="1"/>
          </p:cNvPicPr>
          <p:nvPr/>
        </p:nvPicPr>
        <p:blipFill>
          <a:blip r:embed="rId22" cstate="print"/>
          <a:srcRect/>
          <a:stretch>
            <a:fillRect/>
          </a:stretch>
        </p:blipFill>
        <p:spPr bwMode="auto">
          <a:xfrm>
            <a:off x="12896850" y="200025"/>
            <a:ext cx="638175" cy="266700"/>
          </a:xfrm>
          <a:prstGeom prst="rect">
            <a:avLst/>
          </a:prstGeom>
          <a:noFill/>
        </p:spPr>
      </p:pic>
      <p:pic>
        <p:nvPicPr>
          <p:cNvPr id="30" name="图片 4" descr="Cortool logo 组合统一样式041219"/>
          <p:cNvPicPr>
            <a:picLocks noChangeAspect="1" noChangeArrowheads="1"/>
          </p:cNvPicPr>
          <p:nvPr/>
        </p:nvPicPr>
        <p:blipFill>
          <a:blip r:embed="rId23" cstate="print"/>
          <a:srcRect/>
          <a:stretch>
            <a:fillRect/>
          </a:stretch>
        </p:blipFill>
        <p:spPr bwMode="auto">
          <a:xfrm>
            <a:off x="13658850" y="200025"/>
            <a:ext cx="1266825" cy="295275"/>
          </a:xfrm>
          <a:prstGeom prst="rect">
            <a:avLst/>
          </a:prstGeom>
          <a:noFill/>
          <a:ln w="9525">
            <a:noFill/>
            <a:miter lim="800000"/>
            <a:headEnd/>
            <a:tailEnd/>
          </a:ln>
        </p:spPr>
      </p:pic>
      <p:sp>
        <p:nvSpPr>
          <p:cNvPr id="156" name="object 6"/>
          <p:cNvSpPr/>
          <p:nvPr/>
        </p:nvSpPr>
        <p:spPr>
          <a:xfrm>
            <a:off x="1181337" y="372980"/>
            <a:ext cx="296545" cy="0"/>
          </a:xfrm>
          <a:custGeom>
            <a:avLst/>
            <a:gdLst/>
            <a:ahLst/>
            <a:cxnLst/>
            <a:rect l="l" t="t" r="r" b="b"/>
            <a:pathLst>
              <a:path w="296544">
                <a:moveTo>
                  <a:pt x="296329" y="0"/>
                </a:moveTo>
                <a:lnTo>
                  <a:pt x="0" y="0"/>
                </a:lnTo>
              </a:path>
            </a:pathLst>
          </a:custGeom>
          <a:ln w="3175">
            <a:solidFill>
              <a:srgbClr val="58595B"/>
            </a:solidFill>
          </a:ln>
        </p:spPr>
        <p:txBody>
          <a:bodyPr wrap="square" lIns="0" tIns="0" rIns="0" bIns="0" rtlCol="0"/>
          <a:lstStyle/>
          <a:p>
            <a:endParaRPr/>
          </a:p>
        </p:txBody>
      </p:sp>
      <p:sp>
        <p:nvSpPr>
          <p:cNvPr id="157" name="object 7"/>
          <p:cNvSpPr txBox="1"/>
          <p:nvPr/>
        </p:nvSpPr>
        <p:spPr>
          <a:xfrm>
            <a:off x="456803" y="297415"/>
            <a:ext cx="711200" cy="151130"/>
          </a:xfrm>
          <a:prstGeom prst="rect">
            <a:avLst/>
          </a:prstGeom>
        </p:spPr>
        <p:txBody>
          <a:bodyPr vert="horz" wrap="square" lIns="0" tIns="12700" rIns="0" bIns="0" rtlCol="0">
            <a:spAutoFit/>
          </a:bodyPr>
          <a:lstStyle/>
          <a:p>
            <a:pPr marL="12700">
              <a:lnSpc>
                <a:spcPct val="100000"/>
              </a:lnSpc>
              <a:spcBef>
                <a:spcPts val="100"/>
              </a:spcBef>
            </a:pPr>
            <a:r>
              <a:rPr lang="zh-CN" sz="900" b="1">
                <a:latin typeface="微软雅黑 Light" panose="020B0502040204020203" charset="-122"/>
                <a:cs typeface="微软雅黑 Light" panose="020B0502040204020203" charset="-122"/>
                <a:sym typeface="+mn-ea"/>
              </a:rPr>
              <a:t>科技成就托福</a:t>
            </a:r>
          </a:p>
        </p:txBody>
      </p:sp>
      <p:sp>
        <p:nvSpPr>
          <p:cNvPr id="158" name="object 8"/>
          <p:cNvSpPr/>
          <p:nvPr/>
        </p:nvSpPr>
        <p:spPr>
          <a:xfrm>
            <a:off x="357949" y="333927"/>
            <a:ext cx="78105" cy="78105"/>
          </a:xfrm>
          <a:custGeom>
            <a:avLst/>
            <a:gdLst/>
            <a:ahLst/>
            <a:cxnLst/>
            <a:rect l="l" t="t" r="r" b="b"/>
            <a:pathLst>
              <a:path w="78104" h="78104">
                <a:moveTo>
                  <a:pt x="0" y="0"/>
                </a:moveTo>
                <a:lnTo>
                  <a:pt x="77787" y="0"/>
                </a:lnTo>
                <a:lnTo>
                  <a:pt x="77787" y="77787"/>
                </a:lnTo>
                <a:lnTo>
                  <a:pt x="0" y="77787"/>
                </a:lnTo>
                <a:lnTo>
                  <a:pt x="0" y="0"/>
                </a:lnTo>
                <a:close/>
              </a:path>
            </a:pathLst>
          </a:custGeom>
          <a:solidFill>
            <a:srgbClr val="58595B"/>
          </a:solidFill>
        </p:spPr>
        <p:txBody>
          <a:bodyPr wrap="square" lIns="0" tIns="0" rIns="0" bIns="0" rtlCol="0"/>
          <a:lstStyle/>
          <a:p>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628650" y="657225"/>
            <a:ext cx="6570278" cy="430887"/>
          </a:xfrm>
          <a:prstGeom prst="rect">
            <a:avLst/>
          </a:prstGeom>
          <a:noFill/>
        </p:spPr>
        <p:txBody>
          <a:bodyPr wrap="square" rtlCol="0">
            <a:spAutoFit/>
          </a:bodyPr>
          <a:lstStyle/>
          <a:p>
            <a:r>
              <a:rPr lang="zh-CN" altLang="en-US" sz="2200" b="1" dirty="0" smtClean="0">
                <a:solidFill>
                  <a:schemeClr val="accent5">
                    <a:lumMod val="75000"/>
                  </a:schemeClr>
                </a:solidFill>
                <a:latin typeface="微软雅黑" panose="020B0503020204020204" pitchFamily="34" charset="-122"/>
                <a:ea typeface="微软雅黑" panose="020B0503020204020204" pitchFamily="34" charset="-122"/>
              </a:rPr>
              <a:t>工程、建筑工具</a:t>
            </a:r>
            <a:endParaRPr lang="zh-CN" altLang="en-US" sz="2200" b="1" dirty="0">
              <a:solidFill>
                <a:schemeClr val="accent5">
                  <a:lumMod val="75000"/>
                </a:schemeClr>
              </a:solidFill>
              <a:latin typeface="微软雅黑" panose="020B0503020204020204" pitchFamily="34" charset="-122"/>
              <a:ea typeface="微软雅黑" panose="020B0503020204020204" pitchFamily="34" charset="-122"/>
            </a:endParaRPr>
          </a:p>
        </p:txBody>
      </p:sp>
      <p:pic>
        <p:nvPicPr>
          <p:cNvPr id="70" name="Picture 2"/>
          <p:cNvPicPr>
            <a:picLocks noChangeAspect="1" noChangeArrowheads="1"/>
          </p:cNvPicPr>
          <p:nvPr/>
        </p:nvPicPr>
        <p:blipFill>
          <a:blip r:embed="rId2" cstate="print"/>
          <a:srcRect/>
          <a:stretch>
            <a:fillRect/>
          </a:stretch>
        </p:blipFill>
        <p:spPr bwMode="auto">
          <a:xfrm>
            <a:off x="719552" y="1268760"/>
            <a:ext cx="1260000" cy="1260000"/>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71" name="Picture 4" descr="C:\Users\Administrator\Desktop\07efd28b-3679-4ee6-ab30-2a3ab5ff2375.jpeg"/>
          <p:cNvPicPr>
            <a:picLocks noChangeAspect="1" noChangeArrowheads="1"/>
          </p:cNvPicPr>
          <p:nvPr/>
        </p:nvPicPr>
        <p:blipFill>
          <a:blip r:embed="rId3" cstate="print"/>
          <a:srcRect/>
          <a:stretch>
            <a:fillRect/>
          </a:stretch>
        </p:blipFill>
        <p:spPr bwMode="auto">
          <a:xfrm>
            <a:off x="2231720" y="1268760"/>
            <a:ext cx="1260000" cy="1260000"/>
          </a:xfrm>
          <a:prstGeom prst="rect">
            <a:avLst/>
          </a:prstGeom>
          <a:noFill/>
          <a:effectLst>
            <a:outerShdw blurRad="50800" dist="38100" dir="5400000" algn="t" rotWithShape="0">
              <a:prstClr val="black">
                <a:alpha val="40000"/>
              </a:prstClr>
            </a:outerShdw>
          </a:effectLst>
        </p:spPr>
      </p:pic>
      <p:pic>
        <p:nvPicPr>
          <p:cNvPr id="72" name="Picture 5" descr="C:\Users\Administrator\Desktop\92490-4pcs-SDS-Plus-Chisel-Set-Point-Groove-Gouge-Flat-Chisels-electric-Hammer-chisel-concrete-brick-wall-tile-slotting-drilling-250mm-1.jpg"/>
          <p:cNvPicPr>
            <a:picLocks noChangeAspect="1" noChangeArrowheads="1"/>
          </p:cNvPicPr>
          <p:nvPr/>
        </p:nvPicPr>
        <p:blipFill>
          <a:blip r:embed="rId4" cstate="print"/>
          <a:srcRect/>
          <a:stretch>
            <a:fillRect/>
          </a:stretch>
        </p:blipFill>
        <p:spPr bwMode="auto">
          <a:xfrm>
            <a:off x="3743888" y="1268760"/>
            <a:ext cx="1260000" cy="1260000"/>
          </a:xfrm>
          <a:prstGeom prst="rect">
            <a:avLst/>
          </a:prstGeom>
          <a:noFill/>
          <a:effectLst>
            <a:outerShdw blurRad="50800" dist="38100" dir="5400000" algn="t" rotWithShape="0">
              <a:prstClr val="black">
                <a:alpha val="40000"/>
              </a:prstClr>
            </a:outerShdw>
          </a:effectLst>
        </p:spPr>
      </p:pic>
      <p:pic>
        <p:nvPicPr>
          <p:cNvPr id="73" name="Picture 17"/>
          <p:cNvPicPr>
            <a:picLocks noChangeAspect="1" noChangeArrowheads="1"/>
          </p:cNvPicPr>
          <p:nvPr/>
        </p:nvPicPr>
        <p:blipFill>
          <a:blip r:embed="rId5" cstate="print"/>
          <a:srcRect/>
          <a:stretch>
            <a:fillRect/>
          </a:stretch>
        </p:blipFill>
        <p:spPr bwMode="auto">
          <a:xfrm>
            <a:off x="6768224" y="2564904"/>
            <a:ext cx="1260000" cy="1260000"/>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74" name="Picture 2"/>
          <p:cNvPicPr>
            <a:picLocks noChangeAspect="1" noChangeArrowheads="1"/>
          </p:cNvPicPr>
          <p:nvPr/>
        </p:nvPicPr>
        <p:blipFill>
          <a:blip r:embed="rId6" cstate="print"/>
          <a:srcRect/>
          <a:stretch>
            <a:fillRect/>
          </a:stretch>
        </p:blipFill>
        <p:spPr bwMode="auto">
          <a:xfrm>
            <a:off x="5256056" y="2564904"/>
            <a:ext cx="1260000" cy="1260000"/>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81" name="Picture 3"/>
          <p:cNvPicPr>
            <a:picLocks noChangeAspect="1" noChangeArrowheads="1"/>
          </p:cNvPicPr>
          <p:nvPr/>
        </p:nvPicPr>
        <p:blipFill>
          <a:blip r:embed="rId7" cstate="print"/>
          <a:srcRect/>
          <a:stretch>
            <a:fillRect/>
          </a:stretch>
        </p:blipFill>
        <p:spPr bwMode="auto">
          <a:xfrm>
            <a:off x="5256056" y="5481368"/>
            <a:ext cx="1260000" cy="1260000"/>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82" name="Picture 7"/>
          <p:cNvPicPr>
            <a:picLocks noChangeAspect="1" noChangeArrowheads="1"/>
          </p:cNvPicPr>
          <p:nvPr/>
        </p:nvPicPr>
        <p:blipFill>
          <a:blip r:embed="rId8" cstate="print"/>
          <a:srcRect/>
          <a:stretch>
            <a:fillRect/>
          </a:stretch>
        </p:blipFill>
        <p:spPr bwMode="auto">
          <a:xfrm>
            <a:off x="6768224" y="1268760"/>
            <a:ext cx="1260000" cy="1260000"/>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83" name="Picture 2"/>
          <p:cNvPicPr>
            <a:picLocks noChangeAspect="1" noChangeArrowheads="1"/>
          </p:cNvPicPr>
          <p:nvPr/>
        </p:nvPicPr>
        <p:blipFill>
          <a:blip r:embed="rId9" cstate="print"/>
          <a:srcRect/>
          <a:stretch>
            <a:fillRect/>
          </a:stretch>
        </p:blipFill>
        <p:spPr bwMode="auto">
          <a:xfrm>
            <a:off x="2231720" y="2564904"/>
            <a:ext cx="1260000" cy="1260000"/>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84" name="Picture 4"/>
          <p:cNvPicPr>
            <a:picLocks noChangeAspect="1" noChangeArrowheads="1"/>
          </p:cNvPicPr>
          <p:nvPr/>
        </p:nvPicPr>
        <p:blipFill>
          <a:blip r:embed="rId10" cstate="print"/>
          <a:srcRect/>
          <a:stretch>
            <a:fillRect/>
          </a:stretch>
        </p:blipFill>
        <p:spPr bwMode="auto">
          <a:xfrm>
            <a:off x="719552" y="2564904"/>
            <a:ext cx="1260000" cy="1260000"/>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85" name="Picture 6"/>
          <p:cNvPicPr>
            <a:picLocks noChangeAspect="1" noChangeArrowheads="1"/>
          </p:cNvPicPr>
          <p:nvPr/>
        </p:nvPicPr>
        <p:blipFill>
          <a:blip r:embed="rId11" cstate="print"/>
          <a:srcRect/>
          <a:stretch>
            <a:fillRect/>
          </a:stretch>
        </p:blipFill>
        <p:spPr bwMode="auto">
          <a:xfrm>
            <a:off x="3743888" y="2564904"/>
            <a:ext cx="1260000" cy="1260000"/>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86" name="Picture 2"/>
          <p:cNvPicPr>
            <a:picLocks noChangeAspect="1" noChangeArrowheads="1"/>
          </p:cNvPicPr>
          <p:nvPr/>
        </p:nvPicPr>
        <p:blipFill>
          <a:blip r:embed="rId12" cstate="print"/>
          <a:srcRect/>
          <a:stretch>
            <a:fillRect/>
          </a:stretch>
        </p:blipFill>
        <p:spPr bwMode="auto">
          <a:xfrm>
            <a:off x="719552" y="4185064"/>
            <a:ext cx="1260000" cy="1260000"/>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87" name="Picture 3"/>
          <p:cNvPicPr>
            <a:picLocks noChangeAspect="1" noChangeArrowheads="1"/>
          </p:cNvPicPr>
          <p:nvPr/>
        </p:nvPicPr>
        <p:blipFill>
          <a:blip r:embed="rId13" cstate="print"/>
          <a:srcRect/>
          <a:stretch>
            <a:fillRect/>
          </a:stretch>
        </p:blipFill>
        <p:spPr bwMode="auto">
          <a:xfrm>
            <a:off x="3743888" y="4185064"/>
            <a:ext cx="1260000" cy="1260000"/>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88" name="Picture 4"/>
          <p:cNvPicPr>
            <a:picLocks noChangeAspect="1" noChangeArrowheads="1"/>
          </p:cNvPicPr>
          <p:nvPr/>
        </p:nvPicPr>
        <p:blipFill>
          <a:blip r:embed="rId14" cstate="print"/>
          <a:srcRect/>
          <a:stretch>
            <a:fillRect/>
          </a:stretch>
        </p:blipFill>
        <p:spPr bwMode="auto">
          <a:xfrm>
            <a:off x="5256216" y="4185064"/>
            <a:ext cx="1260000" cy="1260000"/>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89" name="Picture 5"/>
          <p:cNvPicPr>
            <a:picLocks noChangeAspect="1" noChangeArrowheads="1"/>
          </p:cNvPicPr>
          <p:nvPr/>
        </p:nvPicPr>
        <p:blipFill>
          <a:blip r:embed="rId15" cstate="print"/>
          <a:srcRect/>
          <a:stretch>
            <a:fillRect/>
          </a:stretch>
        </p:blipFill>
        <p:spPr bwMode="auto">
          <a:xfrm>
            <a:off x="6768384" y="4185064"/>
            <a:ext cx="1260000" cy="1260000"/>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90" name="Picture 6"/>
          <p:cNvPicPr>
            <a:picLocks noChangeAspect="1" noChangeArrowheads="1"/>
          </p:cNvPicPr>
          <p:nvPr/>
        </p:nvPicPr>
        <p:blipFill>
          <a:blip r:embed="rId16" cstate="print"/>
          <a:srcRect/>
          <a:stretch>
            <a:fillRect/>
          </a:stretch>
        </p:blipFill>
        <p:spPr bwMode="auto">
          <a:xfrm>
            <a:off x="5256056" y="1268760"/>
            <a:ext cx="1260000" cy="1260000"/>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91" name="Picture 8"/>
          <p:cNvPicPr>
            <a:picLocks noChangeAspect="1" noChangeArrowheads="1"/>
          </p:cNvPicPr>
          <p:nvPr/>
        </p:nvPicPr>
        <p:blipFill>
          <a:blip r:embed="rId17" cstate="print"/>
          <a:srcRect/>
          <a:stretch>
            <a:fillRect/>
          </a:stretch>
        </p:blipFill>
        <p:spPr bwMode="auto">
          <a:xfrm>
            <a:off x="3744048" y="5481208"/>
            <a:ext cx="1260000" cy="1260000"/>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92" name="Picture 8"/>
          <p:cNvPicPr>
            <a:picLocks noChangeAspect="1" noChangeArrowheads="1"/>
          </p:cNvPicPr>
          <p:nvPr/>
        </p:nvPicPr>
        <p:blipFill>
          <a:blip r:embed="rId18" cstate="print"/>
          <a:srcRect/>
          <a:stretch>
            <a:fillRect/>
          </a:stretch>
        </p:blipFill>
        <p:spPr bwMode="auto">
          <a:xfrm>
            <a:off x="719552" y="5481208"/>
            <a:ext cx="1260000" cy="1260000"/>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93" name="Picture 2"/>
          <p:cNvPicPr>
            <a:picLocks noChangeAspect="1" noChangeArrowheads="1"/>
          </p:cNvPicPr>
          <p:nvPr/>
        </p:nvPicPr>
        <p:blipFill>
          <a:blip r:embed="rId19" cstate="print"/>
          <a:srcRect/>
          <a:stretch>
            <a:fillRect/>
          </a:stretch>
        </p:blipFill>
        <p:spPr bwMode="auto">
          <a:xfrm>
            <a:off x="2231720" y="4185064"/>
            <a:ext cx="1260000" cy="1260000"/>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94" name="Picture 6" descr="C:\Users\Administrator\Desktop\冷压成型机.JPG"/>
          <p:cNvPicPr>
            <a:picLocks noChangeAspect="1" noChangeArrowheads="1"/>
          </p:cNvPicPr>
          <p:nvPr/>
        </p:nvPicPr>
        <p:blipFill>
          <a:blip r:embed="rId20" cstate="print"/>
          <a:srcRect/>
          <a:stretch>
            <a:fillRect/>
          </a:stretch>
        </p:blipFill>
        <p:spPr bwMode="auto">
          <a:xfrm>
            <a:off x="2231720" y="5481208"/>
            <a:ext cx="1260000" cy="1260000"/>
          </a:xfrm>
          <a:prstGeom prst="rect">
            <a:avLst/>
          </a:prstGeom>
          <a:noFill/>
        </p:spPr>
      </p:pic>
      <p:pic>
        <p:nvPicPr>
          <p:cNvPr id="95" name="Picture 2"/>
          <p:cNvPicPr>
            <a:picLocks noChangeAspect="1" noChangeArrowheads="1"/>
          </p:cNvPicPr>
          <p:nvPr/>
        </p:nvPicPr>
        <p:blipFill>
          <a:blip r:embed="rId21" cstate="print"/>
          <a:srcRect/>
          <a:stretch>
            <a:fillRect/>
          </a:stretch>
        </p:blipFill>
        <p:spPr bwMode="auto">
          <a:xfrm>
            <a:off x="6768384" y="5481368"/>
            <a:ext cx="1260000" cy="1260000"/>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28" name="Picture 5" descr="托福logo"/>
          <p:cNvPicPr>
            <a:picLocks noChangeAspect="1" noChangeArrowheads="1"/>
          </p:cNvPicPr>
          <p:nvPr/>
        </p:nvPicPr>
        <p:blipFill>
          <a:blip r:embed="rId22" cstate="print"/>
          <a:srcRect/>
          <a:stretch>
            <a:fillRect/>
          </a:stretch>
        </p:blipFill>
        <p:spPr bwMode="auto">
          <a:xfrm>
            <a:off x="12896850" y="200025"/>
            <a:ext cx="638175" cy="266700"/>
          </a:xfrm>
          <a:prstGeom prst="rect">
            <a:avLst/>
          </a:prstGeom>
          <a:noFill/>
        </p:spPr>
      </p:pic>
      <p:pic>
        <p:nvPicPr>
          <p:cNvPr id="29" name="图片 4" descr="Cortool logo 组合统一样式041219"/>
          <p:cNvPicPr>
            <a:picLocks noChangeAspect="1" noChangeArrowheads="1"/>
          </p:cNvPicPr>
          <p:nvPr/>
        </p:nvPicPr>
        <p:blipFill>
          <a:blip r:embed="rId23" cstate="print"/>
          <a:srcRect/>
          <a:stretch>
            <a:fillRect/>
          </a:stretch>
        </p:blipFill>
        <p:spPr bwMode="auto">
          <a:xfrm>
            <a:off x="13658850" y="200025"/>
            <a:ext cx="1266825" cy="295275"/>
          </a:xfrm>
          <a:prstGeom prst="rect">
            <a:avLst/>
          </a:prstGeom>
          <a:noFill/>
          <a:ln w="9525">
            <a:noFill/>
            <a:miter lim="800000"/>
            <a:headEnd/>
            <a:tailEnd/>
          </a:ln>
        </p:spPr>
      </p:pic>
      <p:sp>
        <p:nvSpPr>
          <p:cNvPr id="156" name="object 6"/>
          <p:cNvSpPr/>
          <p:nvPr/>
        </p:nvSpPr>
        <p:spPr>
          <a:xfrm>
            <a:off x="1181337" y="372980"/>
            <a:ext cx="296545" cy="0"/>
          </a:xfrm>
          <a:custGeom>
            <a:avLst/>
            <a:gdLst/>
            <a:ahLst/>
            <a:cxnLst/>
            <a:rect l="l" t="t" r="r" b="b"/>
            <a:pathLst>
              <a:path w="296544">
                <a:moveTo>
                  <a:pt x="296329" y="0"/>
                </a:moveTo>
                <a:lnTo>
                  <a:pt x="0" y="0"/>
                </a:lnTo>
              </a:path>
            </a:pathLst>
          </a:custGeom>
          <a:ln w="3175">
            <a:solidFill>
              <a:srgbClr val="58595B"/>
            </a:solidFill>
          </a:ln>
        </p:spPr>
        <p:txBody>
          <a:bodyPr wrap="square" lIns="0" tIns="0" rIns="0" bIns="0" rtlCol="0"/>
          <a:lstStyle/>
          <a:p>
            <a:endParaRPr/>
          </a:p>
        </p:txBody>
      </p:sp>
      <p:sp>
        <p:nvSpPr>
          <p:cNvPr id="157" name="object 7"/>
          <p:cNvSpPr txBox="1"/>
          <p:nvPr/>
        </p:nvSpPr>
        <p:spPr>
          <a:xfrm>
            <a:off x="456803" y="297415"/>
            <a:ext cx="711200" cy="151130"/>
          </a:xfrm>
          <a:prstGeom prst="rect">
            <a:avLst/>
          </a:prstGeom>
        </p:spPr>
        <p:txBody>
          <a:bodyPr vert="horz" wrap="square" lIns="0" tIns="12700" rIns="0" bIns="0" rtlCol="0">
            <a:spAutoFit/>
          </a:bodyPr>
          <a:lstStyle/>
          <a:p>
            <a:pPr marL="12700">
              <a:lnSpc>
                <a:spcPct val="100000"/>
              </a:lnSpc>
              <a:spcBef>
                <a:spcPts val="100"/>
              </a:spcBef>
            </a:pPr>
            <a:r>
              <a:rPr lang="zh-CN" sz="900" b="1">
                <a:latin typeface="微软雅黑 Light" panose="020B0502040204020203" charset="-122"/>
                <a:cs typeface="微软雅黑 Light" panose="020B0502040204020203" charset="-122"/>
                <a:sym typeface="+mn-ea"/>
              </a:rPr>
              <a:t>科技成就托福</a:t>
            </a:r>
          </a:p>
        </p:txBody>
      </p:sp>
      <p:sp>
        <p:nvSpPr>
          <p:cNvPr id="158" name="object 8"/>
          <p:cNvSpPr/>
          <p:nvPr/>
        </p:nvSpPr>
        <p:spPr>
          <a:xfrm>
            <a:off x="357949" y="333927"/>
            <a:ext cx="78105" cy="78105"/>
          </a:xfrm>
          <a:custGeom>
            <a:avLst/>
            <a:gdLst/>
            <a:ahLst/>
            <a:cxnLst/>
            <a:rect l="l" t="t" r="r" b="b"/>
            <a:pathLst>
              <a:path w="78104" h="78104">
                <a:moveTo>
                  <a:pt x="0" y="0"/>
                </a:moveTo>
                <a:lnTo>
                  <a:pt x="77787" y="0"/>
                </a:lnTo>
                <a:lnTo>
                  <a:pt x="77787" y="77787"/>
                </a:lnTo>
                <a:lnTo>
                  <a:pt x="0" y="77787"/>
                </a:lnTo>
                <a:lnTo>
                  <a:pt x="0" y="0"/>
                </a:lnTo>
                <a:close/>
              </a:path>
            </a:pathLst>
          </a:custGeom>
          <a:solidFill>
            <a:srgbClr val="58595B"/>
          </a:solidFill>
        </p:spPr>
        <p:txBody>
          <a:bodyPr wrap="square" lIns="0" tIns="0" rIns="0" bIns="0" rtlCol="0"/>
          <a:lstStyle/>
          <a:p>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323850" y="657225"/>
            <a:ext cx="6570278" cy="429895"/>
          </a:xfrm>
          <a:prstGeom prst="rect">
            <a:avLst/>
          </a:prstGeom>
          <a:noFill/>
        </p:spPr>
        <p:txBody>
          <a:bodyPr wrap="square" rtlCol="0">
            <a:spAutoFit/>
          </a:bodyPr>
          <a:lstStyle/>
          <a:p>
            <a:r>
              <a:rPr lang="zh-CN" altLang="en-US" sz="2200" b="1" dirty="0" smtClean="0">
                <a:solidFill>
                  <a:schemeClr val="accent5">
                    <a:lumMod val="75000"/>
                  </a:schemeClr>
                </a:solidFill>
                <a:latin typeface="微软雅黑" panose="020B0503020204020204" pitchFamily="34" charset="-122"/>
                <a:ea typeface="微软雅黑" panose="020B0503020204020204" pitchFamily="34" charset="-122"/>
                <a:sym typeface="+mn-ea"/>
              </a:rPr>
              <a:t>冶金工业</a:t>
            </a:r>
            <a:r>
              <a:rPr lang="en-US" altLang="zh-CN" sz="2200" b="1" dirty="0" smtClean="0">
                <a:solidFill>
                  <a:schemeClr val="accent5">
                    <a:lumMod val="75000"/>
                  </a:schemeClr>
                </a:solidFill>
                <a:latin typeface="微软雅黑" panose="020B0503020204020204" pitchFamily="34" charset="-122"/>
                <a:ea typeface="微软雅黑" panose="020B0503020204020204" pitchFamily="34" charset="-122"/>
                <a:sym typeface="+mn-ea"/>
              </a:rPr>
              <a:t>&amp;</a:t>
            </a:r>
            <a:r>
              <a:rPr lang="zh-CN" altLang="en-US" sz="2200" b="1" dirty="0" smtClean="0">
                <a:solidFill>
                  <a:schemeClr val="accent5">
                    <a:lumMod val="75000"/>
                  </a:schemeClr>
                </a:solidFill>
                <a:latin typeface="微软雅黑" panose="020B0503020204020204" pitchFamily="34" charset="-122"/>
                <a:ea typeface="微软雅黑" panose="020B0503020204020204" pitchFamily="34" charset="-122"/>
                <a:sym typeface="+mn-ea"/>
              </a:rPr>
              <a:t>机械抛光</a:t>
            </a:r>
            <a:endParaRPr lang="zh-CN" altLang="en-US" sz="2200" b="1" dirty="0">
              <a:solidFill>
                <a:schemeClr val="accent5">
                  <a:lumMod val="75000"/>
                </a:schemeClr>
              </a:solidFill>
              <a:latin typeface="微软雅黑" panose="020B0503020204020204" pitchFamily="34" charset="-122"/>
              <a:ea typeface="微软雅黑" panose="020B0503020204020204" pitchFamily="34" charset="-122"/>
            </a:endParaRPr>
          </a:p>
        </p:txBody>
      </p:sp>
      <p:pic>
        <p:nvPicPr>
          <p:cNvPr id="28" name="Picture 5" descr="托福logo"/>
          <p:cNvPicPr>
            <a:picLocks noChangeAspect="1" noChangeArrowheads="1"/>
          </p:cNvPicPr>
          <p:nvPr/>
        </p:nvPicPr>
        <p:blipFill>
          <a:blip r:embed="rId2" cstate="print"/>
          <a:srcRect/>
          <a:stretch>
            <a:fillRect/>
          </a:stretch>
        </p:blipFill>
        <p:spPr bwMode="auto">
          <a:xfrm>
            <a:off x="12896850" y="200025"/>
            <a:ext cx="638175" cy="266700"/>
          </a:xfrm>
          <a:prstGeom prst="rect">
            <a:avLst/>
          </a:prstGeom>
          <a:noFill/>
        </p:spPr>
      </p:pic>
      <p:pic>
        <p:nvPicPr>
          <p:cNvPr id="29" name="图片 4" descr="Cortool logo 组合统一样式041219"/>
          <p:cNvPicPr>
            <a:picLocks noChangeAspect="1" noChangeArrowheads="1"/>
          </p:cNvPicPr>
          <p:nvPr/>
        </p:nvPicPr>
        <p:blipFill>
          <a:blip r:embed="rId3" cstate="print"/>
          <a:srcRect/>
          <a:stretch>
            <a:fillRect/>
          </a:stretch>
        </p:blipFill>
        <p:spPr bwMode="auto">
          <a:xfrm>
            <a:off x="13658850" y="200025"/>
            <a:ext cx="1266825" cy="295275"/>
          </a:xfrm>
          <a:prstGeom prst="rect">
            <a:avLst/>
          </a:prstGeom>
          <a:noFill/>
          <a:ln w="9525">
            <a:noFill/>
            <a:miter lim="800000"/>
            <a:headEnd/>
            <a:tailEnd/>
          </a:ln>
        </p:spPr>
      </p:pic>
      <p:pic>
        <p:nvPicPr>
          <p:cNvPr id="2051" name="Picture 3"/>
          <p:cNvPicPr>
            <a:picLocks noChangeAspect="1" noChangeArrowheads="1"/>
          </p:cNvPicPr>
          <p:nvPr/>
        </p:nvPicPr>
        <p:blipFill>
          <a:blip r:embed="rId4" cstate="print"/>
          <a:srcRect/>
          <a:stretch>
            <a:fillRect/>
          </a:stretch>
        </p:blipFill>
        <p:spPr bwMode="auto">
          <a:xfrm>
            <a:off x="633356" y="1977968"/>
            <a:ext cx="1260000" cy="1260000"/>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8" name="图片 7" descr="OIP.jpg"/>
          <p:cNvPicPr>
            <a:picLocks noChangeAspect="1"/>
          </p:cNvPicPr>
          <p:nvPr/>
        </p:nvPicPr>
        <p:blipFill>
          <a:blip r:embed="rId5" cstate="print"/>
          <a:stretch>
            <a:fillRect/>
          </a:stretch>
        </p:blipFill>
        <p:spPr>
          <a:xfrm>
            <a:off x="6660232" y="4642264"/>
            <a:ext cx="1310492" cy="1260000"/>
          </a:xfrm>
          <a:prstGeom prst="rect">
            <a:avLst/>
          </a:prstGeom>
          <a:effectLst>
            <a:outerShdw blurRad="50800" dist="38100" dir="5400000" algn="t" rotWithShape="0">
              <a:prstClr val="black">
                <a:alpha val="40000"/>
              </a:prstClr>
            </a:outerShdw>
          </a:effectLst>
        </p:spPr>
      </p:pic>
      <p:pic>
        <p:nvPicPr>
          <p:cNvPr id="9" name="图片 8" descr="s-l300 (1).jpg"/>
          <p:cNvPicPr>
            <a:picLocks noChangeAspect="1"/>
          </p:cNvPicPr>
          <p:nvPr/>
        </p:nvPicPr>
        <p:blipFill>
          <a:blip r:embed="rId6" cstate="print"/>
          <a:stretch>
            <a:fillRect/>
          </a:stretch>
        </p:blipFill>
        <p:spPr>
          <a:xfrm>
            <a:off x="5184208" y="4642264"/>
            <a:ext cx="1260000" cy="1260000"/>
          </a:xfrm>
          <a:prstGeom prst="rect">
            <a:avLst/>
          </a:prstGeom>
          <a:effectLst>
            <a:outerShdw blurRad="50800" dist="38100" dir="5400000" algn="t" rotWithShape="0">
              <a:prstClr val="black">
                <a:alpha val="40000"/>
              </a:prstClr>
            </a:outerShdw>
          </a:effectLst>
        </p:spPr>
      </p:pic>
      <p:pic>
        <p:nvPicPr>
          <p:cNvPr id="10" name="Picture 4"/>
          <p:cNvPicPr>
            <a:picLocks noChangeAspect="1" noChangeArrowheads="1"/>
          </p:cNvPicPr>
          <p:nvPr/>
        </p:nvPicPr>
        <p:blipFill>
          <a:blip r:embed="rId7" cstate="print"/>
          <a:srcRect/>
          <a:stretch>
            <a:fillRect/>
          </a:stretch>
        </p:blipFill>
        <p:spPr bwMode="auto">
          <a:xfrm>
            <a:off x="683568" y="5938568"/>
            <a:ext cx="1260000" cy="1260000"/>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11" name="Picture 5" descr="C:\Users\Administrator\Desktop\微信图片_20210122172624.png"/>
          <p:cNvPicPr>
            <a:picLocks noChangeAspect="1" noChangeArrowheads="1"/>
          </p:cNvPicPr>
          <p:nvPr/>
        </p:nvPicPr>
        <p:blipFill>
          <a:blip r:embed="rId8" cstate="print"/>
          <a:srcRect/>
          <a:stretch>
            <a:fillRect/>
          </a:stretch>
        </p:blipFill>
        <p:spPr bwMode="auto">
          <a:xfrm>
            <a:off x="2159872" y="5938568"/>
            <a:ext cx="1260000" cy="1260000"/>
          </a:xfrm>
          <a:prstGeom prst="rect">
            <a:avLst/>
          </a:prstGeom>
          <a:noFill/>
          <a:effectLst>
            <a:outerShdw blurRad="50800" dist="38100" dir="5400000" algn="t" rotWithShape="0">
              <a:prstClr val="black">
                <a:alpha val="40000"/>
              </a:prstClr>
            </a:outerShdw>
          </a:effectLst>
        </p:spPr>
      </p:pic>
      <p:pic>
        <p:nvPicPr>
          <p:cNvPr id="12" name="Picture 9"/>
          <p:cNvPicPr>
            <a:picLocks noChangeAspect="1" noChangeArrowheads="1"/>
          </p:cNvPicPr>
          <p:nvPr/>
        </p:nvPicPr>
        <p:blipFill>
          <a:blip r:embed="rId9" cstate="print"/>
          <a:srcRect/>
          <a:stretch>
            <a:fillRect/>
          </a:stretch>
        </p:blipFill>
        <p:spPr bwMode="auto">
          <a:xfrm>
            <a:off x="3672040" y="5938568"/>
            <a:ext cx="1260000" cy="1260000"/>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13" name="Picture 10"/>
          <p:cNvPicPr>
            <a:picLocks noChangeAspect="1" noChangeArrowheads="1"/>
          </p:cNvPicPr>
          <p:nvPr/>
        </p:nvPicPr>
        <p:blipFill>
          <a:blip r:embed="rId10" cstate="print"/>
          <a:srcRect/>
          <a:stretch>
            <a:fillRect/>
          </a:stretch>
        </p:blipFill>
        <p:spPr bwMode="auto">
          <a:xfrm>
            <a:off x="5185882" y="5938568"/>
            <a:ext cx="1258326" cy="1260000"/>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2050" name="Picture 2" descr="C:\Users\Administrator\Desktop\磨片组合.jpg"/>
          <p:cNvPicPr>
            <a:picLocks noChangeAspect="1" noChangeArrowheads="1"/>
          </p:cNvPicPr>
          <p:nvPr/>
        </p:nvPicPr>
        <p:blipFill>
          <a:blip r:embed="rId11" cstate="print"/>
          <a:srcRect/>
          <a:stretch>
            <a:fillRect/>
          </a:stretch>
        </p:blipFill>
        <p:spPr bwMode="auto">
          <a:xfrm>
            <a:off x="683568" y="4642424"/>
            <a:ext cx="1260000" cy="1260000"/>
          </a:xfrm>
          <a:prstGeom prst="rect">
            <a:avLst/>
          </a:prstGeom>
          <a:noFill/>
          <a:effectLst>
            <a:outerShdw blurRad="50800" dist="38100" dir="5400000" algn="t" rotWithShape="0">
              <a:prstClr val="black">
                <a:alpha val="40000"/>
              </a:prstClr>
            </a:outerShdw>
          </a:effectLst>
        </p:spPr>
      </p:pic>
      <p:pic>
        <p:nvPicPr>
          <p:cNvPr id="2" name="Picture 3" descr="D:\设计资料\素材\产品素材\切片\X-LOCK正反面.jpg"/>
          <p:cNvPicPr>
            <a:picLocks noChangeAspect="1" noChangeArrowheads="1"/>
          </p:cNvPicPr>
          <p:nvPr/>
        </p:nvPicPr>
        <p:blipFill>
          <a:blip r:embed="rId12" cstate="print"/>
          <a:srcRect/>
          <a:stretch>
            <a:fillRect/>
          </a:stretch>
        </p:blipFill>
        <p:spPr bwMode="auto">
          <a:xfrm>
            <a:off x="3672040" y="4642264"/>
            <a:ext cx="1260000" cy="1260000"/>
          </a:xfrm>
          <a:prstGeom prst="rect">
            <a:avLst/>
          </a:prstGeom>
          <a:noFill/>
          <a:effectLst>
            <a:outerShdw blurRad="50800" dist="38100" dir="5400000" algn="t" rotWithShape="0">
              <a:prstClr val="black">
                <a:alpha val="40000"/>
              </a:prstClr>
            </a:outerShdw>
          </a:effectLst>
        </p:spPr>
      </p:pic>
      <p:pic>
        <p:nvPicPr>
          <p:cNvPr id="2052" name="Picture 4" descr="D:\设计资料\素材\产品素材\切片\350切片.jpg"/>
          <p:cNvPicPr>
            <a:picLocks noChangeAspect="1" noChangeArrowheads="1"/>
          </p:cNvPicPr>
          <p:nvPr/>
        </p:nvPicPr>
        <p:blipFill>
          <a:blip r:embed="rId13" cstate="print"/>
          <a:srcRect/>
          <a:stretch>
            <a:fillRect/>
          </a:stretch>
        </p:blipFill>
        <p:spPr bwMode="auto">
          <a:xfrm>
            <a:off x="2159872" y="4642424"/>
            <a:ext cx="1260000" cy="1260000"/>
          </a:xfrm>
          <a:prstGeom prst="rect">
            <a:avLst/>
          </a:prstGeom>
          <a:noFill/>
          <a:effectLst>
            <a:outerShdw blurRad="50800" dist="38100" dir="5400000" algn="t" rotWithShape="0">
              <a:prstClr val="black">
                <a:alpha val="40000"/>
              </a:prstClr>
            </a:outerShdw>
          </a:effectLst>
        </p:spPr>
      </p:pic>
      <p:pic>
        <p:nvPicPr>
          <p:cNvPr id="17" name="Picture 2" descr="C:\Users\Administrator\Desktop\冷锯组合.jpg"/>
          <p:cNvPicPr>
            <a:picLocks noChangeAspect="1" noChangeArrowheads="1"/>
          </p:cNvPicPr>
          <p:nvPr/>
        </p:nvPicPr>
        <p:blipFill>
          <a:blip r:embed="rId14" cstate="print"/>
          <a:srcRect/>
          <a:stretch>
            <a:fillRect/>
          </a:stretch>
        </p:blipFill>
        <p:spPr bwMode="auto">
          <a:xfrm>
            <a:off x="3635896" y="1978128"/>
            <a:ext cx="1260000" cy="1260000"/>
          </a:xfrm>
          <a:prstGeom prst="rect">
            <a:avLst/>
          </a:prstGeom>
          <a:noFill/>
          <a:effectLst>
            <a:outerShdw blurRad="50800" dist="38100" dir="5400000" algn="t" rotWithShape="0">
              <a:prstClr val="black">
                <a:alpha val="40000"/>
              </a:prstClr>
            </a:outerShdw>
          </a:effectLst>
        </p:spPr>
      </p:pic>
      <p:pic>
        <p:nvPicPr>
          <p:cNvPr id="18" name="Picture 3" descr="C:\Users\Administrator\Desktop\旋转铣切锯.jpg"/>
          <p:cNvPicPr>
            <a:picLocks noChangeAspect="1" noChangeArrowheads="1"/>
          </p:cNvPicPr>
          <p:nvPr/>
        </p:nvPicPr>
        <p:blipFill>
          <a:blip r:embed="rId15" cstate="print"/>
          <a:srcRect/>
          <a:stretch>
            <a:fillRect/>
          </a:stretch>
        </p:blipFill>
        <p:spPr bwMode="auto">
          <a:xfrm>
            <a:off x="2123728" y="1977968"/>
            <a:ext cx="1260000" cy="1260000"/>
          </a:xfrm>
          <a:prstGeom prst="rect">
            <a:avLst/>
          </a:prstGeom>
          <a:noFill/>
          <a:effectLst>
            <a:outerShdw blurRad="50800" dist="38100" dir="5400000" algn="t" rotWithShape="0">
              <a:prstClr val="black">
                <a:alpha val="40000"/>
              </a:prstClr>
            </a:outerShdw>
          </a:effectLst>
        </p:spPr>
      </p:pic>
      <p:pic>
        <p:nvPicPr>
          <p:cNvPr id="19" name="Picture 4"/>
          <p:cNvPicPr>
            <a:picLocks noChangeAspect="1" noChangeArrowheads="1"/>
          </p:cNvPicPr>
          <p:nvPr/>
        </p:nvPicPr>
        <p:blipFill>
          <a:blip r:embed="rId16" cstate="print"/>
          <a:srcRect/>
          <a:stretch>
            <a:fillRect/>
          </a:stretch>
        </p:blipFill>
        <p:spPr bwMode="auto">
          <a:xfrm>
            <a:off x="2123728" y="3309976"/>
            <a:ext cx="1260000" cy="1260000"/>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20" name="Picture 6" descr="C:\Users\Administrator\Desktop\冷锯工厂1.jpg"/>
          <p:cNvPicPr>
            <a:picLocks noChangeAspect="1" noChangeArrowheads="1"/>
          </p:cNvPicPr>
          <p:nvPr/>
        </p:nvPicPr>
        <p:blipFill>
          <a:blip r:embed="rId17" cstate="print"/>
          <a:srcRect/>
          <a:stretch>
            <a:fillRect/>
          </a:stretch>
        </p:blipFill>
        <p:spPr bwMode="auto">
          <a:xfrm>
            <a:off x="3635896" y="3346120"/>
            <a:ext cx="1260000" cy="1260000"/>
          </a:xfrm>
          <a:prstGeom prst="rect">
            <a:avLst/>
          </a:prstGeom>
          <a:noFill/>
          <a:effectLst>
            <a:outerShdw blurRad="50800" dist="38100" dir="5400000" algn="t" rotWithShape="0">
              <a:prstClr val="black">
                <a:alpha val="40000"/>
              </a:prstClr>
            </a:outerShdw>
          </a:effectLst>
        </p:spPr>
      </p:pic>
      <p:pic>
        <p:nvPicPr>
          <p:cNvPr id="1026" name="Picture 2"/>
          <p:cNvPicPr>
            <a:picLocks noChangeAspect="1" noChangeArrowheads="1"/>
          </p:cNvPicPr>
          <p:nvPr/>
        </p:nvPicPr>
        <p:blipFill>
          <a:blip r:embed="rId18" cstate="print"/>
          <a:srcRect/>
          <a:stretch>
            <a:fillRect/>
          </a:stretch>
        </p:blipFill>
        <p:spPr bwMode="auto">
          <a:xfrm>
            <a:off x="647704" y="3309976"/>
            <a:ext cx="1260000" cy="1260000"/>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27" name="Picture 3" descr="C:\Users\Administrator\Desktop\微信图片_20210226115815.jpg"/>
          <p:cNvPicPr>
            <a:picLocks noChangeAspect="1" noChangeArrowheads="1"/>
          </p:cNvPicPr>
          <p:nvPr/>
        </p:nvPicPr>
        <p:blipFill>
          <a:blip r:embed="rId19" cstate="print"/>
          <a:srcRect/>
          <a:stretch>
            <a:fillRect/>
          </a:stretch>
        </p:blipFill>
        <p:spPr bwMode="auto">
          <a:xfrm>
            <a:off x="6674580" y="5938568"/>
            <a:ext cx="1260000" cy="1260000"/>
          </a:xfrm>
          <a:prstGeom prst="rect">
            <a:avLst/>
          </a:prstGeom>
          <a:noFill/>
          <a:effectLst>
            <a:outerShdw blurRad="50800" dist="38100" dir="5400000" algn="t" rotWithShape="0">
              <a:prstClr val="black">
                <a:alpha val="40000"/>
              </a:prstClr>
            </a:outerShdw>
          </a:effectLst>
        </p:spPr>
      </p:pic>
      <p:pic>
        <p:nvPicPr>
          <p:cNvPr id="3" name="Picture 2" descr="C:\Users\Administrator\Desktop\黑金刚组合.jpg"/>
          <p:cNvPicPr>
            <a:picLocks noChangeAspect="1" noChangeArrowheads="1"/>
          </p:cNvPicPr>
          <p:nvPr/>
        </p:nvPicPr>
        <p:blipFill>
          <a:blip r:embed="rId20" cstate="print"/>
          <a:srcRect/>
          <a:stretch>
            <a:fillRect/>
          </a:stretch>
        </p:blipFill>
        <p:spPr bwMode="auto">
          <a:xfrm>
            <a:off x="5148064" y="1977968"/>
            <a:ext cx="1260000" cy="1260000"/>
          </a:xfrm>
          <a:prstGeom prst="rect">
            <a:avLst/>
          </a:prstGeom>
          <a:noFill/>
          <a:effectLst>
            <a:outerShdw blurRad="50800" dist="38100" dir="5400000" algn="t" rotWithShape="0">
              <a:prstClr val="black">
                <a:alpha val="40000"/>
              </a:prstClr>
            </a:outerShdw>
          </a:effectLst>
        </p:spPr>
      </p:pic>
      <p:pic>
        <p:nvPicPr>
          <p:cNvPr id="1027" name="Picture 3" descr="C:\Users\Administrator\Desktop\bos黑金刚.jpg"/>
          <p:cNvPicPr>
            <a:picLocks noChangeAspect="1" noChangeArrowheads="1"/>
          </p:cNvPicPr>
          <p:nvPr/>
        </p:nvPicPr>
        <p:blipFill>
          <a:blip r:embed="rId21" cstate="print"/>
          <a:srcRect/>
          <a:stretch>
            <a:fillRect/>
          </a:stretch>
        </p:blipFill>
        <p:spPr bwMode="auto">
          <a:xfrm>
            <a:off x="6696376" y="1977968"/>
            <a:ext cx="1260000" cy="1260000"/>
          </a:xfrm>
          <a:prstGeom prst="rect">
            <a:avLst/>
          </a:prstGeom>
          <a:noFill/>
          <a:effectLst>
            <a:outerShdw blurRad="50800" dist="38100" dir="5400000" algn="t" rotWithShape="0">
              <a:prstClr val="black">
                <a:alpha val="40000"/>
              </a:prstClr>
            </a:outerShdw>
          </a:effectLst>
        </p:spPr>
      </p:pic>
      <p:pic>
        <p:nvPicPr>
          <p:cNvPr id="1028" name="Picture 4" descr="C:\Users\Administrator\Desktop\励高工厂.jpg"/>
          <p:cNvPicPr>
            <a:picLocks noChangeAspect="1" noChangeArrowheads="1"/>
          </p:cNvPicPr>
          <p:nvPr/>
        </p:nvPicPr>
        <p:blipFill>
          <a:blip r:embed="rId22" cstate="print"/>
          <a:srcRect/>
          <a:stretch>
            <a:fillRect/>
          </a:stretch>
        </p:blipFill>
        <p:spPr bwMode="auto">
          <a:xfrm>
            <a:off x="6696376" y="3346120"/>
            <a:ext cx="1260000" cy="1260000"/>
          </a:xfrm>
          <a:prstGeom prst="rect">
            <a:avLst/>
          </a:prstGeom>
          <a:noFill/>
          <a:effectLst>
            <a:outerShdw blurRad="50800" dist="38100" dir="5400000" algn="t" rotWithShape="0">
              <a:prstClr val="black">
                <a:alpha val="40000"/>
              </a:prstClr>
            </a:outerShdw>
          </a:effectLst>
        </p:spPr>
      </p:pic>
      <p:pic>
        <p:nvPicPr>
          <p:cNvPr id="1029" name="Picture 5" descr="C:\Users\Administrator\Desktop\励高工厂-1.jpg"/>
          <p:cNvPicPr>
            <a:picLocks noChangeAspect="1" noChangeArrowheads="1"/>
          </p:cNvPicPr>
          <p:nvPr/>
        </p:nvPicPr>
        <p:blipFill>
          <a:blip r:embed="rId23" cstate="print"/>
          <a:srcRect/>
          <a:stretch>
            <a:fillRect/>
          </a:stretch>
        </p:blipFill>
        <p:spPr bwMode="auto">
          <a:xfrm>
            <a:off x="5148064" y="3346120"/>
            <a:ext cx="1260000" cy="1260000"/>
          </a:xfrm>
          <a:prstGeom prst="rect">
            <a:avLst/>
          </a:prstGeom>
          <a:noFill/>
          <a:effectLst>
            <a:outerShdw blurRad="50800" dist="38100" dir="5400000" algn="t" rotWithShape="0">
              <a:prstClr val="black">
                <a:alpha val="40000"/>
              </a:prstClr>
            </a:outerShdw>
          </a:effectLst>
        </p:spPr>
      </p:pic>
      <p:sp>
        <p:nvSpPr>
          <p:cNvPr id="156" name="object 6"/>
          <p:cNvSpPr/>
          <p:nvPr/>
        </p:nvSpPr>
        <p:spPr>
          <a:xfrm>
            <a:off x="1181337" y="372980"/>
            <a:ext cx="296545" cy="0"/>
          </a:xfrm>
          <a:custGeom>
            <a:avLst/>
            <a:gdLst/>
            <a:ahLst/>
            <a:cxnLst/>
            <a:rect l="l" t="t" r="r" b="b"/>
            <a:pathLst>
              <a:path w="296544">
                <a:moveTo>
                  <a:pt x="296329" y="0"/>
                </a:moveTo>
                <a:lnTo>
                  <a:pt x="0" y="0"/>
                </a:lnTo>
              </a:path>
            </a:pathLst>
          </a:custGeom>
          <a:ln w="3175">
            <a:solidFill>
              <a:srgbClr val="58595B"/>
            </a:solidFill>
          </a:ln>
        </p:spPr>
        <p:txBody>
          <a:bodyPr wrap="square" lIns="0" tIns="0" rIns="0" bIns="0" rtlCol="0"/>
          <a:lstStyle/>
          <a:p>
            <a:endParaRPr/>
          </a:p>
        </p:txBody>
      </p:sp>
      <p:sp>
        <p:nvSpPr>
          <p:cNvPr id="157" name="object 7"/>
          <p:cNvSpPr txBox="1"/>
          <p:nvPr/>
        </p:nvSpPr>
        <p:spPr>
          <a:xfrm>
            <a:off x="456803" y="297415"/>
            <a:ext cx="711200" cy="151130"/>
          </a:xfrm>
          <a:prstGeom prst="rect">
            <a:avLst/>
          </a:prstGeom>
        </p:spPr>
        <p:txBody>
          <a:bodyPr vert="horz" wrap="square" lIns="0" tIns="12700" rIns="0" bIns="0" rtlCol="0">
            <a:spAutoFit/>
          </a:bodyPr>
          <a:lstStyle/>
          <a:p>
            <a:pPr marL="12700">
              <a:lnSpc>
                <a:spcPct val="100000"/>
              </a:lnSpc>
              <a:spcBef>
                <a:spcPts val="100"/>
              </a:spcBef>
            </a:pPr>
            <a:r>
              <a:rPr lang="zh-CN" sz="900" b="1">
                <a:latin typeface="微软雅黑 Light" panose="020B0502040204020203" charset="-122"/>
                <a:cs typeface="微软雅黑 Light" panose="020B0502040204020203" charset="-122"/>
                <a:sym typeface="+mn-ea"/>
              </a:rPr>
              <a:t>科技成就托福</a:t>
            </a:r>
          </a:p>
        </p:txBody>
      </p:sp>
      <p:sp>
        <p:nvSpPr>
          <p:cNvPr id="158" name="object 8"/>
          <p:cNvSpPr/>
          <p:nvPr/>
        </p:nvSpPr>
        <p:spPr>
          <a:xfrm>
            <a:off x="357949" y="333927"/>
            <a:ext cx="78105" cy="78105"/>
          </a:xfrm>
          <a:custGeom>
            <a:avLst/>
            <a:gdLst/>
            <a:ahLst/>
            <a:cxnLst/>
            <a:rect l="l" t="t" r="r" b="b"/>
            <a:pathLst>
              <a:path w="78104" h="78104">
                <a:moveTo>
                  <a:pt x="0" y="0"/>
                </a:moveTo>
                <a:lnTo>
                  <a:pt x="77787" y="0"/>
                </a:lnTo>
                <a:lnTo>
                  <a:pt x="77787" y="77787"/>
                </a:lnTo>
                <a:lnTo>
                  <a:pt x="0" y="77787"/>
                </a:lnTo>
                <a:lnTo>
                  <a:pt x="0" y="0"/>
                </a:lnTo>
                <a:close/>
              </a:path>
            </a:pathLst>
          </a:custGeom>
          <a:solidFill>
            <a:srgbClr val="58595B"/>
          </a:solidFill>
        </p:spPr>
        <p:txBody>
          <a:bodyPr wrap="square" lIns="0" tIns="0" rIns="0" bIns="0" rtlCol="0"/>
          <a:lstStyle/>
          <a:p>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object 14"/>
          <p:cNvSpPr/>
          <p:nvPr/>
        </p:nvSpPr>
        <p:spPr>
          <a:xfrm>
            <a:off x="14341701" y="297820"/>
            <a:ext cx="501650" cy="137160"/>
          </a:xfrm>
          <a:custGeom>
            <a:avLst/>
            <a:gdLst/>
            <a:ahLst/>
            <a:cxnLst/>
            <a:rect l="l" t="t" r="r" b="b"/>
            <a:pathLst>
              <a:path w="501650" h="137159">
                <a:moveTo>
                  <a:pt x="281816" y="137032"/>
                </a:moveTo>
                <a:lnTo>
                  <a:pt x="273138" y="137032"/>
                </a:lnTo>
                <a:lnTo>
                  <a:pt x="281787" y="137071"/>
                </a:lnTo>
                <a:close/>
              </a:path>
              <a:path w="501650" h="137159">
                <a:moveTo>
                  <a:pt x="286897" y="110629"/>
                </a:moveTo>
                <a:lnTo>
                  <a:pt x="263804" y="110629"/>
                </a:lnTo>
                <a:lnTo>
                  <a:pt x="262360" y="117614"/>
                </a:lnTo>
                <a:lnTo>
                  <a:pt x="260819" y="123923"/>
                </a:lnTo>
                <a:lnTo>
                  <a:pt x="258971" y="130435"/>
                </a:lnTo>
                <a:lnTo>
                  <a:pt x="256882" y="136893"/>
                </a:lnTo>
                <a:lnTo>
                  <a:pt x="257340" y="136969"/>
                </a:lnTo>
                <a:lnTo>
                  <a:pt x="257619" y="137045"/>
                </a:lnTo>
                <a:lnTo>
                  <a:pt x="265506" y="137058"/>
                </a:lnTo>
                <a:lnTo>
                  <a:pt x="281816" y="137032"/>
                </a:lnTo>
                <a:lnTo>
                  <a:pt x="282035" y="136740"/>
                </a:lnTo>
                <a:lnTo>
                  <a:pt x="282137" y="136397"/>
                </a:lnTo>
                <a:lnTo>
                  <a:pt x="283607" y="127800"/>
                </a:lnTo>
                <a:lnTo>
                  <a:pt x="286600" y="110997"/>
                </a:lnTo>
                <a:lnTo>
                  <a:pt x="286897" y="110629"/>
                </a:lnTo>
                <a:close/>
              </a:path>
              <a:path w="501650" h="137159">
                <a:moveTo>
                  <a:pt x="438121" y="50799"/>
                </a:moveTo>
                <a:lnTo>
                  <a:pt x="413651" y="50799"/>
                </a:lnTo>
                <a:lnTo>
                  <a:pt x="409491" y="61923"/>
                </a:lnTo>
                <a:lnTo>
                  <a:pt x="404285" y="72175"/>
                </a:lnTo>
                <a:lnTo>
                  <a:pt x="372157" y="104487"/>
                </a:lnTo>
                <a:lnTo>
                  <a:pt x="351358" y="114566"/>
                </a:lnTo>
                <a:lnTo>
                  <a:pt x="356819" y="121335"/>
                </a:lnTo>
                <a:lnTo>
                  <a:pt x="360489" y="128727"/>
                </a:lnTo>
                <a:lnTo>
                  <a:pt x="363181" y="136740"/>
                </a:lnTo>
                <a:lnTo>
                  <a:pt x="363956" y="136397"/>
                </a:lnTo>
                <a:lnTo>
                  <a:pt x="397266" y="115027"/>
                </a:lnTo>
                <a:lnTo>
                  <a:pt x="425060" y="81117"/>
                </a:lnTo>
                <a:lnTo>
                  <a:pt x="437756" y="51053"/>
                </a:lnTo>
                <a:lnTo>
                  <a:pt x="438121" y="50799"/>
                </a:lnTo>
                <a:close/>
              </a:path>
              <a:path w="501650" h="137159">
                <a:moveTo>
                  <a:pt x="119507" y="2578"/>
                </a:moveTo>
                <a:lnTo>
                  <a:pt x="119316" y="2616"/>
                </a:lnTo>
                <a:lnTo>
                  <a:pt x="88506" y="134404"/>
                </a:lnTo>
                <a:lnTo>
                  <a:pt x="107442" y="134404"/>
                </a:lnTo>
                <a:lnTo>
                  <a:pt x="112445" y="113004"/>
                </a:lnTo>
                <a:lnTo>
                  <a:pt x="151984" y="107865"/>
                </a:lnTo>
                <a:lnTo>
                  <a:pt x="180962" y="97015"/>
                </a:lnTo>
                <a:lnTo>
                  <a:pt x="116179" y="97015"/>
                </a:lnTo>
                <a:lnTo>
                  <a:pt x="134175" y="20065"/>
                </a:lnTo>
                <a:lnTo>
                  <a:pt x="184788" y="20065"/>
                </a:lnTo>
                <a:lnTo>
                  <a:pt x="156522" y="8578"/>
                </a:lnTo>
                <a:lnTo>
                  <a:pt x="119507" y="2578"/>
                </a:lnTo>
                <a:close/>
              </a:path>
              <a:path w="501650" h="137159">
                <a:moveTo>
                  <a:pt x="422884" y="108724"/>
                </a:moveTo>
                <a:lnTo>
                  <a:pt x="424434" y="116941"/>
                </a:lnTo>
                <a:lnTo>
                  <a:pt x="424141" y="124929"/>
                </a:lnTo>
                <a:lnTo>
                  <a:pt x="423164" y="133057"/>
                </a:lnTo>
                <a:lnTo>
                  <a:pt x="431085" y="133963"/>
                </a:lnTo>
                <a:lnTo>
                  <a:pt x="438938" y="134340"/>
                </a:lnTo>
                <a:lnTo>
                  <a:pt x="446747" y="134165"/>
                </a:lnTo>
                <a:lnTo>
                  <a:pt x="454533" y="133413"/>
                </a:lnTo>
                <a:lnTo>
                  <a:pt x="477961" y="110566"/>
                </a:lnTo>
                <a:lnTo>
                  <a:pt x="441642" y="110566"/>
                </a:lnTo>
                <a:lnTo>
                  <a:pt x="429552" y="109715"/>
                </a:lnTo>
                <a:lnTo>
                  <a:pt x="426300" y="109156"/>
                </a:lnTo>
                <a:lnTo>
                  <a:pt x="422884" y="108724"/>
                </a:lnTo>
                <a:close/>
              </a:path>
              <a:path w="501650" h="137159">
                <a:moveTo>
                  <a:pt x="241947" y="21628"/>
                </a:moveTo>
                <a:lnTo>
                  <a:pt x="237490" y="21666"/>
                </a:lnTo>
                <a:lnTo>
                  <a:pt x="232905" y="21666"/>
                </a:lnTo>
                <a:lnTo>
                  <a:pt x="231891" y="27622"/>
                </a:lnTo>
                <a:lnTo>
                  <a:pt x="231394" y="31051"/>
                </a:lnTo>
                <a:lnTo>
                  <a:pt x="230225" y="36487"/>
                </a:lnTo>
                <a:lnTo>
                  <a:pt x="230187" y="37858"/>
                </a:lnTo>
                <a:lnTo>
                  <a:pt x="238200" y="61887"/>
                </a:lnTo>
                <a:lnTo>
                  <a:pt x="237408" y="71416"/>
                </a:lnTo>
                <a:lnTo>
                  <a:pt x="234251" y="80962"/>
                </a:lnTo>
                <a:lnTo>
                  <a:pt x="230860" y="88366"/>
                </a:lnTo>
                <a:lnTo>
                  <a:pt x="226034" y="94830"/>
                </a:lnTo>
                <a:lnTo>
                  <a:pt x="215722" y="103492"/>
                </a:lnTo>
                <a:lnTo>
                  <a:pt x="212991" y="107353"/>
                </a:lnTo>
                <a:lnTo>
                  <a:pt x="212077" y="114109"/>
                </a:lnTo>
                <a:lnTo>
                  <a:pt x="211543" y="115493"/>
                </a:lnTo>
                <a:lnTo>
                  <a:pt x="211176" y="116941"/>
                </a:lnTo>
                <a:lnTo>
                  <a:pt x="211086" y="118198"/>
                </a:lnTo>
                <a:lnTo>
                  <a:pt x="225767" y="118211"/>
                </a:lnTo>
                <a:lnTo>
                  <a:pt x="233476" y="118135"/>
                </a:lnTo>
                <a:lnTo>
                  <a:pt x="234162" y="117424"/>
                </a:lnTo>
                <a:lnTo>
                  <a:pt x="234863" y="115027"/>
                </a:lnTo>
                <a:lnTo>
                  <a:pt x="235356" y="112687"/>
                </a:lnTo>
                <a:lnTo>
                  <a:pt x="235851" y="110629"/>
                </a:lnTo>
                <a:lnTo>
                  <a:pt x="286897" y="110629"/>
                </a:lnTo>
                <a:lnTo>
                  <a:pt x="287070" y="110413"/>
                </a:lnTo>
                <a:lnTo>
                  <a:pt x="339286" y="110413"/>
                </a:lnTo>
                <a:lnTo>
                  <a:pt x="340131" y="105498"/>
                </a:lnTo>
                <a:lnTo>
                  <a:pt x="343771" y="89395"/>
                </a:lnTo>
                <a:lnTo>
                  <a:pt x="268846" y="89395"/>
                </a:lnTo>
                <a:lnTo>
                  <a:pt x="241477" y="89230"/>
                </a:lnTo>
                <a:lnTo>
                  <a:pt x="241185" y="89153"/>
                </a:lnTo>
                <a:lnTo>
                  <a:pt x="240639" y="89077"/>
                </a:lnTo>
                <a:lnTo>
                  <a:pt x="250913" y="43853"/>
                </a:lnTo>
                <a:lnTo>
                  <a:pt x="251231" y="43421"/>
                </a:lnTo>
                <a:lnTo>
                  <a:pt x="302501" y="43408"/>
                </a:lnTo>
                <a:lnTo>
                  <a:pt x="354352" y="43408"/>
                </a:lnTo>
                <a:lnTo>
                  <a:pt x="354850" y="41249"/>
                </a:lnTo>
                <a:lnTo>
                  <a:pt x="358965" y="24256"/>
                </a:lnTo>
                <a:lnTo>
                  <a:pt x="359473" y="22986"/>
                </a:lnTo>
                <a:lnTo>
                  <a:pt x="359718" y="22224"/>
                </a:lnTo>
                <a:lnTo>
                  <a:pt x="283730" y="22224"/>
                </a:lnTo>
                <a:lnTo>
                  <a:pt x="241947" y="21628"/>
                </a:lnTo>
                <a:close/>
              </a:path>
              <a:path w="501650" h="137159">
                <a:moveTo>
                  <a:pt x="339286" y="110413"/>
                </a:moveTo>
                <a:lnTo>
                  <a:pt x="287070" y="110413"/>
                </a:lnTo>
                <a:lnTo>
                  <a:pt x="315277" y="110477"/>
                </a:lnTo>
                <a:lnTo>
                  <a:pt x="315785" y="110540"/>
                </a:lnTo>
                <a:lnTo>
                  <a:pt x="316534" y="110578"/>
                </a:lnTo>
                <a:lnTo>
                  <a:pt x="314744" y="118198"/>
                </a:lnTo>
                <a:lnTo>
                  <a:pt x="337674" y="118071"/>
                </a:lnTo>
                <a:lnTo>
                  <a:pt x="338027" y="117640"/>
                </a:lnTo>
                <a:lnTo>
                  <a:pt x="339286" y="110413"/>
                </a:lnTo>
                <a:close/>
              </a:path>
              <a:path w="501650" h="137159">
                <a:moveTo>
                  <a:pt x="337674" y="118071"/>
                </a:moveTo>
                <a:lnTo>
                  <a:pt x="329844" y="118071"/>
                </a:lnTo>
                <a:lnTo>
                  <a:pt x="337591" y="118173"/>
                </a:lnTo>
                <a:close/>
              </a:path>
              <a:path w="501650" h="137159">
                <a:moveTo>
                  <a:pt x="104940" y="2539"/>
                </a:moveTo>
                <a:lnTo>
                  <a:pt x="64025" y="7160"/>
                </a:lnTo>
                <a:lnTo>
                  <a:pt x="30676" y="19091"/>
                </a:lnTo>
                <a:lnTo>
                  <a:pt x="8224" y="36608"/>
                </a:lnTo>
                <a:lnTo>
                  <a:pt x="0" y="57988"/>
                </a:lnTo>
                <a:lnTo>
                  <a:pt x="5965" y="76308"/>
                </a:lnTo>
                <a:lnTo>
                  <a:pt x="22512" y="92048"/>
                </a:lnTo>
                <a:lnTo>
                  <a:pt x="47614" y="104156"/>
                </a:lnTo>
                <a:lnTo>
                  <a:pt x="79248" y="111582"/>
                </a:lnTo>
                <a:lnTo>
                  <a:pt x="82905" y="96062"/>
                </a:lnTo>
                <a:lnTo>
                  <a:pt x="62251" y="91968"/>
                </a:lnTo>
                <a:lnTo>
                  <a:pt x="44810" y="85675"/>
                </a:lnTo>
                <a:lnTo>
                  <a:pt x="31415" y="77565"/>
                </a:lnTo>
                <a:lnTo>
                  <a:pt x="22898" y="68021"/>
                </a:lnTo>
                <a:lnTo>
                  <a:pt x="89827" y="68021"/>
                </a:lnTo>
                <a:lnTo>
                  <a:pt x="94183" y="49580"/>
                </a:lnTo>
                <a:lnTo>
                  <a:pt x="22072" y="49580"/>
                </a:lnTo>
                <a:lnTo>
                  <a:pt x="32338" y="37693"/>
                </a:lnTo>
                <a:lnTo>
                  <a:pt x="50003" y="28060"/>
                </a:lnTo>
                <a:lnTo>
                  <a:pt x="73482" y="21409"/>
                </a:lnTo>
                <a:lnTo>
                  <a:pt x="101193" y="18465"/>
                </a:lnTo>
                <a:lnTo>
                  <a:pt x="104940" y="2539"/>
                </a:lnTo>
                <a:close/>
              </a:path>
              <a:path w="501650" h="137159">
                <a:moveTo>
                  <a:pt x="494908" y="50672"/>
                </a:moveTo>
                <a:lnTo>
                  <a:pt x="470065" y="50672"/>
                </a:lnTo>
                <a:lnTo>
                  <a:pt x="470623" y="50749"/>
                </a:lnTo>
                <a:lnTo>
                  <a:pt x="471360" y="50799"/>
                </a:lnTo>
                <a:lnTo>
                  <a:pt x="470928" y="52920"/>
                </a:lnTo>
                <a:lnTo>
                  <a:pt x="459943" y="93751"/>
                </a:lnTo>
                <a:lnTo>
                  <a:pt x="441642" y="110566"/>
                </a:lnTo>
                <a:lnTo>
                  <a:pt x="477961" y="110566"/>
                </a:lnTo>
                <a:lnTo>
                  <a:pt x="479011" y="107865"/>
                </a:lnTo>
                <a:lnTo>
                  <a:pt x="481019" y="101812"/>
                </a:lnTo>
                <a:lnTo>
                  <a:pt x="482803" y="95618"/>
                </a:lnTo>
                <a:lnTo>
                  <a:pt x="494908" y="50672"/>
                </a:lnTo>
                <a:close/>
              </a:path>
              <a:path w="501650" h="137159">
                <a:moveTo>
                  <a:pt x="184788" y="20065"/>
                </a:moveTo>
                <a:lnTo>
                  <a:pt x="134175" y="20065"/>
                </a:lnTo>
                <a:lnTo>
                  <a:pt x="157942" y="25696"/>
                </a:lnTo>
                <a:lnTo>
                  <a:pt x="176687" y="34267"/>
                </a:lnTo>
                <a:lnTo>
                  <a:pt x="188980" y="45129"/>
                </a:lnTo>
                <a:lnTo>
                  <a:pt x="193395" y="57632"/>
                </a:lnTo>
                <a:lnTo>
                  <a:pt x="187436" y="72096"/>
                </a:lnTo>
                <a:lnTo>
                  <a:pt x="171070" y="84167"/>
                </a:lnTo>
                <a:lnTo>
                  <a:pt x="146562" y="92817"/>
                </a:lnTo>
                <a:lnTo>
                  <a:pt x="116179" y="97015"/>
                </a:lnTo>
                <a:lnTo>
                  <a:pt x="180962" y="97015"/>
                </a:lnTo>
                <a:lnTo>
                  <a:pt x="184078" y="95848"/>
                </a:lnTo>
                <a:lnTo>
                  <a:pt x="205616" y="78566"/>
                </a:lnTo>
                <a:lnTo>
                  <a:pt x="213487" y="57632"/>
                </a:lnTo>
                <a:lnTo>
                  <a:pt x="206246" y="37523"/>
                </a:lnTo>
                <a:lnTo>
                  <a:pt x="186347" y="20699"/>
                </a:lnTo>
                <a:lnTo>
                  <a:pt x="184788" y="20065"/>
                </a:lnTo>
                <a:close/>
              </a:path>
              <a:path w="501650" h="137159">
                <a:moveTo>
                  <a:pt x="302496" y="43421"/>
                </a:moveTo>
                <a:lnTo>
                  <a:pt x="252272" y="43421"/>
                </a:lnTo>
                <a:lnTo>
                  <a:pt x="278218" y="43497"/>
                </a:lnTo>
                <a:lnTo>
                  <a:pt x="278636" y="43611"/>
                </a:lnTo>
                <a:lnTo>
                  <a:pt x="279082" y="43687"/>
                </a:lnTo>
                <a:lnTo>
                  <a:pt x="269049" y="88696"/>
                </a:lnTo>
                <a:lnTo>
                  <a:pt x="268846" y="89395"/>
                </a:lnTo>
                <a:lnTo>
                  <a:pt x="343774" y="89382"/>
                </a:lnTo>
                <a:lnTo>
                  <a:pt x="321144" y="89382"/>
                </a:lnTo>
                <a:lnTo>
                  <a:pt x="292912" y="89230"/>
                </a:lnTo>
                <a:lnTo>
                  <a:pt x="292569" y="89115"/>
                </a:lnTo>
                <a:lnTo>
                  <a:pt x="292074" y="89052"/>
                </a:lnTo>
                <a:lnTo>
                  <a:pt x="293993" y="80433"/>
                </a:lnTo>
                <a:lnTo>
                  <a:pt x="302247" y="44043"/>
                </a:lnTo>
                <a:lnTo>
                  <a:pt x="302496" y="43421"/>
                </a:lnTo>
                <a:close/>
              </a:path>
              <a:path w="501650" h="137159">
                <a:moveTo>
                  <a:pt x="354352" y="43408"/>
                </a:moveTo>
                <a:lnTo>
                  <a:pt x="302501" y="43408"/>
                </a:lnTo>
                <a:lnTo>
                  <a:pt x="330873" y="43497"/>
                </a:lnTo>
                <a:lnTo>
                  <a:pt x="331203" y="43611"/>
                </a:lnTo>
                <a:lnTo>
                  <a:pt x="331574" y="43687"/>
                </a:lnTo>
                <a:lnTo>
                  <a:pt x="331626" y="44043"/>
                </a:lnTo>
                <a:lnTo>
                  <a:pt x="329666" y="52920"/>
                </a:lnTo>
                <a:lnTo>
                  <a:pt x="321475" y="88823"/>
                </a:lnTo>
                <a:lnTo>
                  <a:pt x="321144" y="89382"/>
                </a:lnTo>
                <a:lnTo>
                  <a:pt x="343774" y="89382"/>
                </a:lnTo>
                <a:lnTo>
                  <a:pt x="354352" y="43408"/>
                </a:lnTo>
                <a:close/>
              </a:path>
              <a:path w="501650" h="137159">
                <a:moveTo>
                  <a:pt x="378218" y="27254"/>
                </a:moveTo>
                <a:lnTo>
                  <a:pt x="372795" y="51866"/>
                </a:lnTo>
                <a:lnTo>
                  <a:pt x="383022" y="50998"/>
                </a:lnTo>
                <a:lnTo>
                  <a:pt x="393204" y="50785"/>
                </a:lnTo>
                <a:lnTo>
                  <a:pt x="438141" y="50785"/>
                </a:lnTo>
                <a:lnTo>
                  <a:pt x="438340" y="50647"/>
                </a:lnTo>
                <a:lnTo>
                  <a:pt x="494915" y="50647"/>
                </a:lnTo>
                <a:lnTo>
                  <a:pt x="499795" y="32499"/>
                </a:lnTo>
                <a:lnTo>
                  <a:pt x="500980" y="28397"/>
                </a:lnTo>
                <a:lnTo>
                  <a:pt x="420103" y="28397"/>
                </a:lnTo>
                <a:lnTo>
                  <a:pt x="398781" y="28361"/>
                </a:lnTo>
                <a:lnTo>
                  <a:pt x="387540" y="28193"/>
                </a:lnTo>
                <a:lnTo>
                  <a:pt x="382968" y="27622"/>
                </a:lnTo>
                <a:lnTo>
                  <a:pt x="378218" y="27254"/>
                </a:lnTo>
                <a:close/>
              </a:path>
              <a:path w="501650" h="137159">
                <a:moveTo>
                  <a:pt x="438141" y="50785"/>
                </a:moveTo>
                <a:lnTo>
                  <a:pt x="393204" y="50785"/>
                </a:lnTo>
                <a:lnTo>
                  <a:pt x="403396" y="50847"/>
                </a:lnTo>
                <a:lnTo>
                  <a:pt x="438121" y="50799"/>
                </a:lnTo>
                <a:close/>
              </a:path>
              <a:path w="501650" h="137159">
                <a:moveTo>
                  <a:pt x="494915" y="50647"/>
                </a:moveTo>
                <a:lnTo>
                  <a:pt x="438340" y="50647"/>
                </a:lnTo>
                <a:lnTo>
                  <a:pt x="447126" y="50678"/>
                </a:lnTo>
                <a:lnTo>
                  <a:pt x="494908" y="50672"/>
                </a:lnTo>
                <a:close/>
              </a:path>
              <a:path w="501650" h="137159">
                <a:moveTo>
                  <a:pt x="451878" y="2044"/>
                </a:moveTo>
                <a:lnTo>
                  <a:pt x="425056" y="2044"/>
                </a:lnTo>
                <a:lnTo>
                  <a:pt x="421189" y="22224"/>
                </a:lnTo>
                <a:lnTo>
                  <a:pt x="420216" y="27203"/>
                </a:lnTo>
                <a:lnTo>
                  <a:pt x="420103" y="28397"/>
                </a:lnTo>
                <a:lnTo>
                  <a:pt x="500980" y="28397"/>
                </a:lnTo>
                <a:lnTo>
                  <a:pt x="501116" y="27914"/>
                </a:lnTo>
                <a:lnTo>
                  <a:pt x="444817" y="27914"/>
                </a:lnTo>
                <a:lnTo>
                  <a:pt x="451878" y="2044"/>
                </a:lnTo>
                <a:close/>
              </a:path>
              <a:path w="501650" h="137159">
                <a:moveTo>
                  <a:pt x="312661" y="0"/>
                </a:moveTo>
                <a:lnTo>
                  <a:pt x="288620" y="0"/>
                </a:lnTo>
                <a:lnTo>
                  <a:pt x="287200" y="7160"/>
                </a:lnTo>
                <a:lnTo>
                  <a:pt x="285902" y="13563"/>
                </a:lnTo>
                <a:lnTo>
                  <a:pt x="284340" y="21729"/>
                </a:lnTo>
                <a:lnTo>
                  <a:pt x="283730" y="22224"/>
                </a:lnTo>
                <a:lnTo>
                  <a:pt x="359718" y="22224"/>
                </a:lnTo>
                <a:lnTo>
                  <a:pt x="359763" y="22085"/>
                </a:lnTo>
                <a:lnTo>
                  <a:pt x="306717" y="22085"/>
                </a:lnTo>
                <a:lnTo>
                  <a:pt x="312661" y="0"/>
                </a:lnTo>
                <a:close/>
              </a:path>
              <a:path w="501650" h="137159">
                <a:moveTo>
                  <a:pt x="359943" y="21526"/>
                </a:moveTo>
                <a:lnTo>
                  <a:pt x="306717" y="22085"/>
                </a:lnTo>
                <a:lnTo>
                  <a:pt x="359763" y="22085"/>
                </a:lnTo>
                <a:lnTo>
                  <a:pt x="359943" y="21526"/>
                </a:lnTo>
                <a:close/>
              </a:path>
            </a:pathLst>
          </a:custGeom>
          <a:solidFill>
            <a:srgbClr val="FFFFFF"/>
          </a:solidFill>
        </p:spPr>
        <p:txBody>
          <a:bodyPr wrap="square" lIns="0" tIns="0" rIns="0" bIns="0" rtlCol="0"/>
          <a:lstStyle/>
          <a:p>
            <a:endParaRPr/>
          </a:p>
        </p:txBody>
      </p:sp>
      <p:sp>
        <p:nvSpPr>
          <p:cNvPr id="17" name="object 17"/>
          <p:cNvSpPr txBox="1"/>
          <p:nvPr/>
        </p:nvSpPr>
        <p:spPr>
          <a:xfrm>
            <a:off x="13448903" y="297415"/>
            <a:ext cx="869315" cy="116839"/>
          </a:xfrm>
          <a:prstGeom prst="rect">
            <a:avLst/>
          </a:prstGeom>
        </p:spPr>
        <p:txBody>
          <a:bodyPr vert="horz" wrap="square" lIns="0" tIns="12700" rIns="0" bIns="0" rtlCol="0">
            <a:spAutoFit/>
          </a:bodyPr>
          <a:lstStyle/>
          <a:p>
            <a:pPr marL="12700">
              <a:lnSpc>
                <a:spcPct val="100000"/>
              </a:lnSpc>
              <a:spcBef>
                <a:spcPts val="100"/>
              </a:spcBef>
            </a:pPr>
            <a:r>
              <a:rPr sz="600" b="0" dirty="0">
                <a:solidFill>
                  <a:srgbClr val="FFFFFF"/>
                </a:solidFill>
                <a:latin typeface="微软雅黑 Light" panose="020B0502040204020203" charset="-122"/>
                <a:cs typeface="微软雅黑 Light" panose="020B0502040204020203" charset="-122"/>
              </a:rPr>
              <a:t>LET’S </a:t>
            </a:r>
            <a:r>
              <a:rPr sz="600" b="0" spc="-5" dirty="0">
                <a:solidFill>
                  <a:srgbClr val="FFFFFF"/>
                </a:solidFill>
                <a:latin typeface="微软雅黑 Light" panose="020B0502040204020203" charset="-122"/>
                <a:cs typeface="微软雅黑 Light" panose="020B0502040204020203" charset="-122"/>
              </a:rPr>
              <a:t>GROW</a:t>
            </a:r>
            <a:r>
              <a:rPr sz="600" b="0" spc="-60" dirty="0">
                <a:solidFill>
                  <a:srgbClr val="FFFFFF"/>
                </a:solidFill>
                <a:latin typeface="微软雅黑 Light" panose="020B0502040204020203" charset="-122"/>
                <a:cs typeface="微软雅黑 Light" panose="020B0502040204020203" charset="-122"/>
              </a:rPr>
              <a:t> </a:t>
            </a:r>
            <a:r>
              <a:rPr sz="600" b="0" spc="-10" dirty="0">
                <a:solidFill>
                  <a:srgbClr val="FFFFFF"/>
                </a:solidFill>
                <a:latin typeface="微软雅黑 Light" panose="020B0502040204020203" charset="-122"/>
                <a:cs typeface="微软雅黑 Light" panose="020B0502040204020203" charset="-122"/>
              </a:rPr>
              <a:t>TOGETHER</a:t>
            </a:r>
            <a:endParaRPr sz="600">
              <a:latin typeface="微软雅黑 Light" panose="020B0502040204020203" charset="-122"/>
              <a:cs typeface="微软雅黑 Light" panose="020B0502040204020203" charset="-122"/>
            </a:endParaRPr>
          </a:p>
        </p:txBody>
      </p:sp>
      <p:sp>
        <p:nvSpPr>
          <p:cNvPr id="7" name="object 3"/>
          <p:cNvSpPr txBox="1"/>
          <p:nvPr/>
        </p:nvSpPr>
        <p:spPr>
          <a:xfrm>
            <a:off x="619918" y="962615"/>
            <a:ext cx="2523332" cy="1304925"/>
          </a:xfrm>
          <a:prstGeom prst="rect">
            <a:avLst/>
          </a:prstGeom>
        </p:spPr>
        <p:txBody>
          <a:bodyPr vert="horz" wrap="square" lIns="0" tIns="12700" rIns="0" bIns="0" rtlCol="0">
            <a:spAutoFit/>
          </a:bodyPr>
          <a:lstStyle/>
          <a:p>
            <a:pPr marL="12700">
              <a:lnSpc>
                <a:spcPct val="100000"/>
              </a:lnSpc>
              <a:spcBef>
                <a:spcPts val="100"/>
              </a:spcBef>
            </a:pPr>
            <a:r>
              <a:rPr lang="zh-CN" altLang="en-US" sz="2800" b="1" dirty="0" smtClean="0">
                <a:solidFill>
                  <a:srgbClr val="ED1C24"/>
                </a:solidFill>
                <a:latin typeface="微软雅黑" panose="020B0503020204020204" pitchFamily="34" charset="-122"/>
                <a:ea typeface="微软雅黑" panose="020B0503020204020204" pitchFamily="34" charset="-122"/>
                <a:cs typeface="思源黑体 CN Bold" panose="020B0800000000000000" charset="-122"/>
              </a:rPr>
              <a:t>生产、研发、质检、技术及销售</a:t>
            </a:r>
            <a:r>
              <a:rPr sz="2800" b="1" dirty="0" err="1" smtClean="0">
                <a:solidFill>
                  <a:srgbClr val="ED1C24"/>
                </a:solidFill>
                <a:latin typeface="微软雅黑" panose="020B0503020204020204" pitchFamily="34" charset="-122"/>
                <a:ea typeface="微软雅黑" panose="020B0503020204020204" pitchFamily="34" charset="-122"/>
                <a:cs typeface="思源黑体 CN Bold" panose="020B0800000000000000" charset="-122"/>
              </a:rPr>
              <a:t>实力</a:t>
            </a:r>
            <a:endParaRPr sz="2800" b="1" dirty="0">
              <a:solidFill>
                <a:srgbClr val="ED1C24"/>
              </a:solidFill>
              <a:latin typeface="微软雅黑" panose="020B0503020204020204" pitchFamily="34" charset="-122"/>
              <a:ea typeface="微软雅黑" panose="020B0503020204020204" pitchFamily="34" charset="-122"/>
              <a:cs typeface="思源黑体 CN Bold" panose="020B0800000000000000" charset="-122"/>
            </a:endParaRPr>
          </a:p>
        </p:txBody>
      </p:sp>
      <p:sp>
        <p:nvSpPr>
          <p:cNvPr id="8" name="object 3"/>
          <p:cNvSpPr txBox="1"/>
          <p:nvPr/>
        </p:nvSpPr>
        <p:spPr>
          <a:xfrm>
            <a:off x="628650" y="2028825"/>
            <a:ext cx="1905000" cy="850873"/>
          </a:xfrm>
          <a:prstGeom prst="rect">
            <a:avLst/>
          </a:prstGeom>
        </p:spPr>
        <p:txBody>
          <a:bodyPr vert="horz" wrap="square" lIns="0" tIns="14604" rIns="0" bIns="0" rtlCol="0">
            <a:spAutoFit/>
          </a:bodyPr>
          <a:lstStyle/>
          <a:p>
            <a:pPr marL="110490" algn="ctr">
              <a:lnSpc>
                <a:spcPct val="100000"/>
              </a:lnSpc>
              <a:spcBef>
                <a:spcPts val="115"/>
              </a:spcBef>
            </a:pPr>
            <a:endParaRPr sz="1950" dirty="0" smtClean="0">
              <a:latin typeface="思源黑体 CN Normal" panose="020B0400000000000000" charset="-122"/>
              <a:cs typeface="思源黑体 CN Normal" panose="020B0400000000000000" charset="-122"/>
            </a:endParaRPr>
          </a:p>
          <a:p>
            <a:pPr algn="ctr">
              <a:lnSpc>
                <a:spcPct val="100000"/>
              </a:lnSpc>
              <a:spcBef>
                <a:spcPts val="2485"/>
              </a:spcBef>
            </a:pPr>
            <a:r>
              <a:rPr lang="zh-CN" altLang="en-US" sz="1400" b="0"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子公司生产</a:t>
            </a:r>
            <a:r>
              <a:rPr sz="1400" b="0" dirty="0" err="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基地</a:t>
            </a:r>
            <a:endParaRPr sz="1400" b="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9" name="Picture 2"/>
          <p:cNvPicPr>
            <a:picLocks noChangeAspect="1" noChangeArrowheads="1"/>
          </p:cNvPicPr>
          <p:nvPr/>
        </p:nvPicPr>
        <p:blipFill>
          <a:blip r:embed="rId2" cstate="print"/>
          <a:srcRect/>
          <a:stretch>
            <a:fillRect/>
          </a:stretch>
        </p:blipFill>
        <p:spPr bwMode="auto">
          <a:xfrm>
            <a:off x="3981450" y="1343025"/>
            <a:ext cx="5410199" cy="3886200"/>
          </a:xfrm>
          <a:prstGeom prst="rect">
            <a:avLst/>
          </a:prstGeom>
          <a:noFill/>
          <a:ln w="9525">
            <a:noFill/>
            <a:miter lim="800000"/>
            <a:headEnd/>
            <a:tailEnd/>
          </a:ln>
        </p:spPr>
      </p:pic>
      <p:sp>
        <p:nvSpPr>
          <p:cNvPr id="10" name="object 10"/>
          <p:cNvSpPr/>
          <p:nvPr/>
        </p:nvSpPr>
        <p:spPr>
          <a:xfrm>
            <a:off x="247650" y="3781425"/>
            <a:ext cx="3200400" cy="1447800"/>
          </a:xfrm>
          <a:custGeom>
            <a:avLst/>
            <a:gdLst/>
            <a:ahLst/>
            <a:cxnLst/>
            <a:rect l="l" t="t" r="r" b="b"/>
            <a:pathLst>
              <a:path w="1069340" h="1069339">
                <a:moveTo>
                  <a:pt x="1068882" y="534441"/>
                </a:moveTo>
                <a:lnTo>
                  <a:pt x="1066698" y="583085"/>
                </a:lnTo>
                <a:lnTo>
                  <a:pt x="1060272" y="630507"/>
                </a:lnTo>
                <a:lnTo>
                  <a:pt x="1049791" y="676516"/>
                </a:lnTo>
                <a:lnTo>
                  <a:pt x="1035446" y="720924"/>
                </a:lnTo>
                <a:lnTo>
                  <a:pt x="1017424" y="763542"/>
                </a:lnTo>
                <a:lnTo>
                  <a:pt x="995915" y="804182"/>
                </a:lnTo>
                <a:lnTo>
                  <a:pt x="971106" y="842656"/>
                </a:lnTo>
                <a:lnTo>
                  <a:pt x="943187" y="878773"/>
                </a:lnTo>
                <a:lnTo>
                  <a:pt x="912347" y="912347"/>
                </a:lnTo>
                <a:lnTo>
                  <a:pt x="878773" y="943187"/>
                </a:lnTo>
                <a:lnTo>
                  <a:pt x="842656" y="971106"/>
                </a:lnTo>
                <a:lnTo>
                  <a:pt x="804182" y="995915"/>
                </a:lnTo>
                <a:lnTo>
                  <a:pt x="763542" y="1017424"/>
                </a:lnTo>
                <a:lnTo>
                  <a:pt x="720924" y="1035446"/>
                </a:lnTo>
                <a:lnTo>
                  <a:pt x="676516" y="1049791"/>
                </a:lnTo>
                <a:lnTo>
                  <a:pt x="630507" y="1060272"/>
                </a:lnTo>
                <a:lnTo>
                  <a:pt x="583085" y="1066698"/>
                </a:lnTo>
                <a:lnTo>
                  <a:pt x="534441" y="1068882"/>
                </a:lnTo>
                <a:lnTo>
                  <a:pt x="485796" y="1066698"/>
                </a:lnTo>
                <a:lnTo>
                  <a:pt x="438375" y="1060272"/>
                </a:lnTo>
                <a:lnTo>
                  <a:pt x="392366" y="1049791"/>
                </a:lnTo>
                <a:lnTo>
                  <a:pt x="347958" y="1035446"/>
                </a:lnTo>
                <a:lnTo>
                  <a:pt x="305340" y="1017424"/>
                </a:lnTo>
                <a:lnTo>
                  <a:pt x="264699" y="995915"/>
                </a:lnTo>
                <a:lnTo>
                  <a:pt x="226226" y="971106"/>
                </a:lnTo>
                <a:lnTo>
                  <a:pt x="190108" y="943187"/>
                </a:lnTo>
                <a:lnTo>
                  <a:pt x="156535" y="912347"/>
                </a:lnTo>
                <a:lnTo>
                  <a:pt x="125694" y="878773"/>
                </a:lnTo>
                <a:lnTo>
                  <a:pt x="97776" y="842656"/>
                </a:lnTo>
                <a:lnTo>
                  <a:pt x="72967" y="804182"/>
                </a:lnTo>
                <a:lnTo>
                  <a:pt x="51458" y="763542"/>
                </a:lnTo>
                <a:lnTo>
                  <a:pt x="33436" y="720924"/>
                </a:lnTo>
                <a:lnTo>
                  <a:pt x="19090" y="676516"/>
                </a:lnTo>
                <a:lnTo>
                  <a:pt x="8610" y="630507"/>
                </a:lnTo>
                <a:lnTo>
                  <a:pt x="2184" y="583085"/>
                </a:lnTo>
                <a:lnTo>
                  <a:pt x="0" y="534441"/>
                </a:lnTo>
                <a:lnTo>
                  <a:pt x="2184" y="485796"/>
                </a:lnTo>
                <a:lnTo>
                  <a:pt x="8610" y="438375"/>
                </a:lnTo>
                <a:lnTo>
                  <a:pt x="19090" y="392366"/>
                </a:lnTo>
                <a:lnTo>
                  <a:pt x="33436" y="347958"/>
                </a:lnTo>
                <a:lnTo>
                  <a:pt x="51458" y="305340"/>
                </a:lnTo>
                <a:lnTo>
                  <a:pt x="72967" y="264699"/>
                </a:lnTo>
                <a:lnTo>
                  <a:pt x="97776" y="226226"/>
                </a:lnTo>
                <a:lnTo>
                  <a:pt x="125694" y="190108"/>
                </a:lnTo>
                <a:lnTo>
                  <a:pt x="156535" y="156535"/>
                </a:lnTo>
                <a:lnTo>
                  <a:pt x="190108" y="125694"/>
                </a:lnTo>
                <a:lnTo>
                  <a:pt x="226226" y="97776"/>
                </a:lnTo>
                <a:lnTo>
                  <a:pt x="264699" y="72967"/>
                </a:lnTo>
                <a:lnTo>
                  <a:pt x="305340" y="51458"/>
                </a:lnTo>
                <a:lnTo>
                  <a:pt x="347958" y="33436"/>
                </a:lnTo>
                <a:lnTo>
                  <a:pt x="392366" y="19090"/>
                </a:lnTo>
                <a:lnTo>
                  <a:pt x="438375" y="8610"/>
                </a:lnTo>
                <a:lnTo>
                  <a:pt x="485796" y="2184"/>
                </a:lnTo>
                <a:lnTo>
                  <a:pt x="534441" y="0"/>
                </a:lnTo>
                <a:lnTo>
                  <a:pt x="583085" y="2184"/>
                </a:lnTo>
                <a:lnTo>
                  <a:pt x="630507" y="8610"/>
                </a:lnTo>
                <a:lnTo>
                  <a:pt x="676516" y="19090"/>
                </a:lnTo>
                <a:lnTo>
                  <a:pt x="720924" y="33436"/>
                </a:lnTo>
                <a:lnTo>
                  <a:pt x="763542" y="51458"/>
                </a:lnTo>
                <a:lnTo>
                  <a:pt x="804182" y="72967"/>
                </a:lnTo>
                <a:lnTo>
                  <a:pt x="842656" y="97776"/>
                </a:lnTo>
                <a:lnTo>
                  <a:pt x="878773" y="125694"/>
                </a:lnTo>
                <a:lnTo>
                  <a:pt x="912347" y="156535"/>
                </a:lnTo>
                <a:lnTo>
                  <a:pt x="943187" y="190108"/>
                </a:lnTo>
                <a:lnTo>
                  <a:pt x="971106" y="226226"/>
                </a:lnTo>
                <a:lnTo>
                  <a:pt x="995915" y="264699"/>
                </a:lnTo>
                <a:lnTo>
                  <a:pt x="1017424" y="305340"/>
                </a:lnTo>
                <a:lnTo>
                  <a:pt x="1035446" y="347958"/>
                </a:lnTo>
                <a:lnTo>
                  <a:pt x="1049791" y="392366"/>
                </a:lnTo>
                <a:lnTo>
                  <a:pt x="1060272" y="438375"/>
                </a:lnTo>
                <a:lnTo>
                  <a:pt x="1066698" y="485796"/>
                </a:lnTo>
                <a:lnTo>
                  <a:pt x="1068882" y="534441"/>
                </a:lnTo>
                <a:close/>
              </a:path>
            </a:pathLst>
          </a:custGeom>
          <a:ln w="25400">
            <a:solidFill>
              <a:srgbClr val="ED1C24"/>
            </a:solidFill>
          </a:ln>
        </p:spPr>
        <p:txBody>
          <a:bodyPr wrap="square" lIns="0" tIns="0" rIns="0" bIns="0" rtlCol="0"/>
          <a:lstStyle/>
          <a:p>
            <a:endParaRPr/>
          </a:p>
        </p:txBody>
      </p:sp>
      <p:sp>
        <p:nvSpPr>
          <p:cNvPr id="11" name="矩形 10"/>
          <p:cNvSpPr/>
          <p:nvPr/>
        </p:nvSpPr>
        <p:spPr>
          <a:xfrm>
            <a:off x="628650" y="4010025"/>
            <a:ext cx="2723154" cy="1118255"/>
          </a:xfrm>
          <a:prstGeom prst="rect">
            <a:avLst/>
          </a:prstGeom>
        </p:spPr>
        <p:txBody>
          <a:bodyPr wrap="square">
            <a:spAutoFit/>
          </a:bodyPr>
          <a:lstStyle/>
          <a:p>
            <a:r>
              <a:rPr lang="zh-CN" altLang="en-US" sz="4000" b="1" spc="607" baseline="-5000" dirty="0" smtClean="0">
                <a:solidFill>
                  <a:srgbClr val="ED1C24"/>
                </a:solidFill>
                <a:latin typeface="DIN"/>
              </a:rPr>
              <a:t>年销售额</a:t>
            </a:r>
            <a:r>
              <a:rPr lang="en-US" altLang="zh-CN" sz="4000" b="1" spc="607" baseline="-5000" dirty="0" smtClean="0">
                <a:solidFill>
                  <a:srgbClr val="ED1C24"/>
                </a:solidFill>
                <a:latin typeface="DIN"/>
              </a:rPr>
              <a:t>2000</a:t>
            </a:r>
            <a:r>
              <a:rPr lang="zh-CN" altLang="en-US" sz="4000" b="1" spc="607" baseline="-5000" dirty="0" smtClean="0">
                <a:solidFill>
                  <a:srgbClr val="ED1C24"/>
                </a:solidFill>
                <a:latin typeface="DIN"/>
              </a:rPr>
              <a:t>万美元</a:t>
            </a:r>
            <a:endParaRPr lang="zh-CN" altLang="en-US" sz="4000" dirty="0"/>
          </a:p>
        </p:txBody>
      </p:sp>
      <p:sp>
        <p:nvSpPr>
          <p:cNvPr id="12" name="object 5"/>
          <p:cNvSpPr txBox="1"/>
          <p:nvPr/>
        </p:nvSpPr>
        <p:spPr>
          <a:xfrm>
            <a:off x="1009650" y="5381625"/>
            <a:ext cx="1651000" cy="196850"/>
          </a:xfrm>
          <a:prstGeom prst="rect">
            <a:avLst/>
          </a:prstGeom>
        </p:spPr>
        <p:txBody>
          <a:bodyPr vert="horz" wrap="square" lIns="0" tIns="12700" rIns="0" bIns="0" rtlCol="0">
            <a:spAutoFit/>
          </a:bodyPr>
          <a:lstStyle/>
          <a:p>
            <a:pPr marL="12700">
              <a:lnSpc>
                <a:spcPct val="100000"/>
              </a:lnSpc>
              <a:spcBef>
                <a:spcPts val="100"/>
              </a:spcBef>
            </a:pPr>
            <a:r>
              <a:rPr lang="zh-CN" altLang="en-US" sz="1200" b="0" spc="5"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销售实力</a:t>
            </a:r>
            <a:r>
              <a:rPr lang="en-US" altLang="zh-CN" sz="1200" b="0" spc="5"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2000</a:t>
            </a:r>
            <a:r>
              <a:rPr lang="zh-CN" altLang="en-US" sz="1200" b="0" spc="5"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万美元</a:t>
            </a:r>
            <a:r>
              <a:rPr lang="en-US" altLang="zh-CN" sz="1200" b="0" spc="5"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endParaRPr sz="1200" b="0" spc="5"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074" name="Picture 2"/>
          <p:cNvPicPr>
            <a:picLocks noChangeAspect="1" noChangeArrowheads="1"/>
          </p:cNvPicPr>
          <p:nvPr/>
        </p:nvPicPr>
        <p:blipFill>
          <a:blip r:embed="rId3" cstate="print"/>
          <a:srcRect/>
          <a:stretch>
            <a:fillRect/>
          </a:stretch>
        </p:blipFill>
        <p:spPr bwMode="auto">
          <a:xfrm>
            <a:off x="9696450" y="1343025"/>
            <a:ext cx="5151438" cy="3865505"/>
          </a:xfrm>
          <a:prstGeom prst="rect">
            <a:avLst/>
          </a:prstGeom>
          <a:noFill/>
          <a:ln w="9525">
            <a:noFill/>
            <a:miter lim="800000"/>
            <a:headEnd/>
            <a:tailEnd/>
          </a:ln>
        </p:spPr>
      </p:pic>
      <p:pic>
        <p:nvPicPr>
          <p:cNvPr id="19" name="Picture 5" descr="托福logo"/>
          <p:cNvPicPr>
            <a:picLocks noChangeAspect="1" noChangeArrowheads="1"/>
          </p:cNvPicPr>
          <p:nvPr/>
        </p:nvPicPr>
        <p:blipFill>
          <a:blip r:embed="rId4" cstate="print"/>
          <a:srcRect/>
          <a:stretch>
            <a:fillRect/>
          </a:stretch>
        </p:blipFill>
        <p:spPr bwMode="auto">
          <a:xfrm>
            <a:off x="12896850" y="200025"/>
            <a:ext cx="638175" cy="266700"/>
          </a:xfrm>
          <a:prstGeom prst="rect">
            <a:avLst/>
          </a:prstGeom>
          <a:noFill/>
        </p:spPr>
      </p:pic>
      <p:pic>
        <p:nvPicPr>
          <p:cNvPr id="20" name="图片 4" descr="Cortool logo 组合统一样式041219"/>
          <p:cNvPicPr>
            <a:picLocks noChangeAspect="1" noChangeArrowheads="1"/>
          </p:cNvPicPr>
          <p:nvPr/>
        </p:nvPicPr>
        <p:blipFill>
          <a:blip r:embed="rId5" cstate="print"/>
          <a:srcRect/>
          <a:stretch>
            <a:fillRect/>
          </a:stretch>
        </p:blipFill>
        <p:spPr bwMode="auto">
          <a:xfrm>
            <a:off x="13658850" y="200025"/>
            <a:ext cx="1266825" cy="295275"/>
          </a:xfrm>
          <a:prstGeom prst="rect">
            <a:avLst/>
          </a:prstGeom>
          <a:noFill/>
          <a:ln w="9525">
            <a:noFill/>
            <a:miter lim="800000"/>
            <a:headEnd/>
            <a:tailEnd/>
          </a:ln>
        </p:spPr>
      </p:pic>
      <p:sp>
        <p:nvSpPr>
          <p:cNvPr id="156" name="object 6"/>
          <p:cNvSpPr/>
          <p:nvPr/>
        </p:nvSpPr>
        <p:spPr>
          <a:xfrm>
            <a:off x="1181337" y="372980"/>
            <a:ext cx="296545" cy="0"/>
          </a:xfrm>
          <a:custGeom>
            <a:avLst/>
            <a:gdLst/>
            <a:ahLst/>
            <a:cxnLst/>
            <a:rect l="l" t="t" r="r" b="b"/>
            <a:pathLst>
              <a:path w="296544">
                <a:moveTo>
                  <a:pt x="296329" y="0"/>
                </a:moveTo>
                <a:lnTo>
                  <a:pt x="0" y="0"/>
                </a:lnTo>
              </a:path>
            </a:pathLst>
          </a:custGeom>
          <a:ln w="3175">
            <a:solidFill>
              <a:srgbClr val="58595B"/>
            </a:solidFill>
          </a:ln>
        </p:spPr>
        <p:txBody>
          <a:bodyPr wrap="square" lIns="0" tIns="0" rIns="0" bIns="0" rtlCol="0"/>
          <a:lstStyle/>
          <a:p>
            <a:endParaRPr/>
          </a:p>
        </p:txBody>
      </p:sp>
      <p:sp>
        <p:nvSpPr>
          <p:cNvPr id="157" name="object 7"/>
          <p:cNvSpPr txBox="1"/>
          <p:nvPr/>
        </p:nvSpPr>
        <p:spPr>
          <a:xfrm>
            <a:off x="456803" y="297415"/>
            <a:ext cx="711200" cy="151130"/>
          </a:xfrm>
          <a:prstGeom prst="rect">
            <a:avLst/>
          </a:prstGeom>
        </p:spPr>
        <p:txBody>
          <a:bodyPr vert="horz" wrap="square" lIns="0" tIns="12700" rIns="0" bIns="0" rtlCol="0">
            <a:spAutoFit/>
          </a:bodyPr>
          <a:lstStyle/>
          <a:p>
            <a:pPr marL="12700">
              <a:lnSpc>
                <a:spcPct val="100000"/>
              </a:lnSpc>
              <a:spcBef>
                <a:spcPts val="100"/>
              </a:spcBef>
            </a:pPr>
            <a:r>
              <a:rPr lang="zh-CN" sz="900" b="1">
                <a:latin typeface="微软雅黑 Light" panose="020B0502040204020203" charset="-122"/>
                <a:cs typeface="微软雅黑 Light" panose="020B0502040204020203" charset="-122"/>
                <a:sym typeface="+mn-ea"/>
              </a:rPr>
              <a:t>科技成就托福</a:t>
            </a:r>
          </a:p>
        </p:txBody>
      </p:sp>
      <p:sp>
        <p:nvSpPr>
          <p:cNvPr id="158" name="object 8"/>
          <p:cNvSpPr/>
          <p:nvPr/>
        </p:nvSpPr>
        <p:spPr>
          <a:xfrm>
            <a:off x="357949" y="333927"/>
            <a:ext cx="78105" cy="78105"/>
          </a:xfrm>
          <a:custGeom>
            <a:avLst/>
            <a:gdLst/>
            <a:ahLst/>
            <a:cxnLst/>
            <a:rect l="l" t="t" r="r" b="b"/>
            <a:pathLst>
              <a:path w="78104" h="78104">
                <a:moveTo>
                  <a:pt x="0" y="0"/>
                </a:moveTo>
                <a:lnTo>
                  <a:pt x="77787" y="0"/>
                </a:lnTo>
                <a:lnTo>
                  <a:pt x="77787" y="77787"/>
                </a:lnTo>
                <a:lnTo>
                  <a:pt x="0" y="77787"/>
                </a:lnTo>
                <a:lnTo>
                  <a:pt x="0" y="0"/>
                </a:lnTo>
                <a:close/>
              </a:path>
            </a:pathLst>
          </a:custGeom>
          <a:solidFill>
            <a:srgbClr val="58595B"/>
          </a:solidFill>
        </p:spPr>
        <p:txBody>
          <a:bodyPr wrap="square" lIns="0" tIns="0" rIns="0" bIns="0" rtlCol="0"/>
          <a:lstStyle/>
          <a:p>
            <a:endParaRPr/>
          </a:p>
        </p:txBody>
      </p:sp>
      <p:sp>
        <p:nvSpPr>
          <p:cNvPr id="16" name="object 9"/>
          <p:cNvSpPr/>
          <p:nvPr/>
        </p:nvSpPr>
        <p:spPr>
          <a:xfrm>
            <a:off x="171450" y="581025"/>
            <a:ext cx="3276600" cy="1981200"/>
          </a:xfrm>
          <a:custGeom>
            <a:avLst/>
            <a:gdLst/>
            <a:ahLst/>
            <a:cxnLst/>
            <a:rect l="l" t="t" r="r" b="b"/>
            <a:pathLst>
              <a:path w="1069339" h="1069339">
                <a:moveTo>
                  <a:pt x="1068882" y="534441"/>
                </a:moveTo>
                <a:lnTo>
                  <a:pt x="1066698" y="583085"/>
                </a:lnTo>
                <a:lnTo>
                  <a:pt x="1060272" y="630507"/>
                </a:lnTo>
                <a:lnTo>
                  <a:pt x="1049791" y="676516"/>
                </a:lnTo>
                <a:lnTo>
                  <a:pt x="1035446" y="720924"/>
                </a:lnTo>
                <a:lnTo>
                  <a:pt x="1017424" y="763542"/>
                </a:lnTo>
                <a:lnTo>
                  <a:pt x="995915" y="804182"/>
                </a:lnTo>
                <a:lnTo>
                  <a:pt x="971106" y="842656"/>
                </a:lnTo>
                <a:lnTo>
                  <a:pt x="943187" y="878773"/>
                </a:lnTo>
                <a:lnTo>
                  <a:pt x="912347" y="912347"/>
                </a:lnTo>
                <a:lnTo>
                  <a:pt x="878773" y="943187"/>
                </a:lnTo>
                <a:lnTo>
                  <a:pt x="842656" y="971106"/>
                </a:lnTo>
                <a:lnTo>
                  <a:pt x="804182" y="995915"/>
                </a:lnTo>
                <a:lnTo>
                  <a:pt x="763542" y="1017424"/>
                </a:lnTo>
                <a:lnTo>
                  <a:pt x="720924" y="1035446"/>
                </a:lnTo>
                <a:lnTo>
                  <a:pt x="676516" y="1049791"/>
                </a:lnTo>
                <a:lnTo>
                  <a:pt x="630507" y="1060272"/>
                </a:lnTo>
                <a:lnTo>
                  <a:pt x="583085" y="1066698"/>
                </a:lnTo>
                <a:lnTo>
                  <a:pt x="534441" y="1068882"/>
                </a:lnTo>
                <a:lnTo>
                  <a:pt x="485796" y="1066698"/>
                </a:lnTo>
                <a:lnTo>
                  <a:pt x="438375" y="1060272"/>
                </a:lnTo>
                <a:lnTo>
                  <a:pt x="392366" y="1049791"/>
                </a:lnTo>
                <a:lnTo>
                  <a:pt x="347958" y="1035446"/>
                </a:lnTo>
                <a:lnTo>
                  <a:pt x="305340" y="1017424"/>
                </a:lnTo>
                <a:lnTo>
                  <a:pt x="264699" y="995915"/>
                </a:lnTo>
                <a:lnTo>
                  <a:pt x="226226" y="971106"/>
                </a:lnTo>
                <a:lnTo>
                  <a:pt x="190108" y="943187"/>
                </a:lnTo>
                <a:lnTo>
                  <a:pt x="156535" y="912347"/>
                </a:lnTo>
                <a:lnTo>
                  <a:pt x="125694" y="878773"/>
                </a:lnTo>
                <a:lnTo>
                  <a:pt x="97776" y="842656"/>
                </a:lnTo>
                <a:lnTo>
                  <a:pt x="72967" y="804182"/>
                </a:lnTo>
                <a:lnTo>
                  <a:pt x="51458" y="763542"/>
                </a:lnTo>
                <a:lnTo>
                  <a:pt x="33436" y="720924"/>
                </a:lnTo>
                <a:lnTo>
                  <a:pt x="19090" y="676516"/>
                </a:lnTo>
                <a:lnTo>
                  <a:pt x="8610" y="630507"/>
                </a:lnTo>
                <a:lnTo>
                  <a:pt x="2184" y="583085"/>
                </a:lnTo>
                <a:lnTo>
                  <a:pt x="0" y="534441"/>
                </a:lnTo>
                <a:lnTo>
                  <a:pt x="2184" y="485796"/>
                </a:lnTo>
                <a:lnTo>
                  <a:pt x="8610" y="438375"/>
                </a:lnTo>
                <a:lnTo>
                  <a:pt x="19090" y="392366"/>
                </a:lnTo>
                <a:lnTo>
                  <a:pt x="33436" y="347958"/>
                </a:lnTo>
                <a:lnTo>
                  <a:pt x="51458" y="305340"/>
                </a:lnTo>
                <a:lnTo>
                  <a:pt x="72967" y="264699"/>
                </a:lnTo>
                <a:lnTo>
                  <a:pt x="97776" y="226226"/>
                </a:lnTo>
                <a:lnTo>
                  <a:pt x="125694" y="190108"/>
                </a:lnTo>
                <a:lnTo>
                  <a:pt x="156535" y="156535"/>
                </a:lnTo>
                <a:lnTo>
                  <a:pt x="190108" y="125694"/>
                </a:lnTo>
                <a:lnTo>
                  <a:pt x="226226" y="97776"/>
                </a:lnTo>
                <a:lnTo>
                  <a:pt x="264699" y="72967"/>
                </a:lnTo>
                <a:lnTo>
                  <a:pt x="305340" y="51458"/>
                </a:lnTo>
                <a:lnTo>
                  <a:pt x="347958" y="33436"/>
                </a:lnTo>
                <a:lnTo>
                  <a:pt x="392366" y="19090"/>
                </a:lnTo>
                <a:lnTo>
                  <a:pt x="438375" y="8610"/>
                </a:lnTo>
                <a:lnTo>
                  <a:pt x="485796" y="2184"/>
                </a:lnTo>
                <a:lnTo>
                  <a:pt x="534441" y="0"/>
                </a:lnTo>
                <a:lnTo>
                  <a:pt x="583085" y="2184"/>
                </a:lnTo>
                <a:lnTo>
                  <a:pt x="630507" y="8610"/>
                </a:lnTo>
                <a:lnTo>
                  <a:pt x="676516" y="19090"/>
                </a:lnTo>
                <a:lnTo>
                  <a:pt x="720924" y="33436"/>
                </a:lnTo>
                <a:lnTo>
                  <a:pt x="763542" y="51458"/>
                </a:lnTo>
                <a:lnTo>
                  <a:pt x="804182" y="72967"/>
                </a:lnTo>
                <a:lnTo>
                  <a:pt x="842656" y="97776"/>
                </a:lnTo>
                <a:lnTo>
                  <a:pt x="878773" y="125694"/>
                </a:lnTo>
                <a:lnTo>
                  <a:pt x="912347" y="156535"/>
                </a:lnTo>
                <a:lnTo>
                  <a:pt x="943187" y="190108"/>
                </a:lnTo>
                <a:lnTo>
                  <a:pt x="971106" y="226226"/>
                </a:lnTo>
                <a:lnTo>
                  <a:pt x="995915" y="264699"/>
                </a:lnTo>
                <a:lnTo>
                  <a:pt x="1017424" y="305340"/>
                </a:lnTo>
                <a:lnTo>
                  <a:pt x="1035446" y="347958"/>
                </a:lnTo>
                <a:lnTo>
                  <a:pt x="1049791" y="392366"/>
                </a:lnTo>
                <a:lnTo>
                  <a:pt x="1060272" y="438375"/>
                </a:lnTo>
                <a:lnTo>
                  <a:pt x="1066698" y="485796"/>
                </a:lnTo>
                <a:lnTo>
                  <a:pt x="1068882" y="534441"/>
                </a:lnTo>
                <a:close/>
              </a:path>
            </a:pathLst>
          </a:custGeom>
          <a:ln w="25400">
            <a:solidFill>
              <a:srgbClr val="ED1C24"/>
            </a:solidFill>
          </a:ln>
        </p:spPr>
        <p:txBody>
          <a:bodyPr wrap="square" lIns="0" tIns="0" rIns="0" bIns="0" rtlCol="0"/>
          <a:lstStyle/>
          <a:p>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5"/>
          <p:cNvSpPr txBox="1">
            <a:spLocks noGrp="1"/>
          </p:cNvSpPr>
          <p:nvPr>
            <p:ph type="title"/>
          </p:nvPr>
        </p:nvSpPr>
        <p:spPr>
          <a:xfrm>
            <a:off x="624420" y="1146790"/>
            <a:ext cx="1447800" cy="443230"/>
          </a:xfrm>
          <a:prstGeom prst="rect">
            <a:avLst/>
          </a:prstGeom>
        </p:spPr>
        <p:txBody>
          <a:bodyPr vert="horz" wrap="square" lIns="0" tIns="12700" rIns="0" bIns="0" rtlCol="0">
            <a:spAutoFit/>
          </a:bodyPr>
          <a:lstStyle/>
          <a:p>
            <a:pPr marL="12700">
              <a:lnSpc>
                <a:spcPct val="100000"/>
              </a:lnSpc>
              <a:spcBef>
                <a:spcPts val="100"/>
              </a:spcBef>
            </a:pPr>
            <a:r>
              <a:rPr sz="2800" dirty="0">
                <a:latin typeface="微软雅黑" panose="020B0503020204020204" pitchFamily="34" charset="-122"/>
                <a:ea typeface="微软雅黑" panose="020B0503020204020204" pitchFamily="34" charset="-122"/>
                <a:cs typeface="思源黑体 CN Bold" panose="020B0800000000000000" charset="-122"/>
              </a:rPr>
              <a:t>技术实力</a:t>
            </a:r>
          </a:p>
        </p:txBody>
      </p:sp>
      <p:sp>
        <p:nvSpPr>
          <p:cNvPr id="6" name="object 6"/>
          <p:cNvSpPr/>
          <p:nvPr/>
        </p:nvSpPr>
        <p:spPr>
          <a:xfrm>
            <a:off x="637120" y="1727104"/>
            <a:ext cx="414655" cy="0"/>
          </a:xfrm>
          <a:custGeom>
            <a:avLst/>
            <a:gdLst/>
            <a:ahLst/>
            <a:cxnLst/>
            <a:rect l="l" t="t" r="r" b="b"/>
            <a:pathLst>
              <a:path w="414655">
                <a:moveTo>
                  <a:pt x="0" y="0"/>
                </a:moveTo>
                <a:lnTo>
                  <a:pt x="414375" y="0"/>
                </a:lnTo>
              </a:path>
            </a:pathLst>
          </a:custGeom>
          <a:ln w="84670">
            <a:solidFill>
              <a:srgbClr val="ED1C24"/>
            </a:solidFill>
          </a:ln>
        </p:spPr>
        <p:txBody>
          <a:bodyPr wrap="square" lIns="0" tIns="0" rIns="0" bIns="0" rtlCol="0"/>
          <a:lstStyle/>
          <a:p>
            <a:endParaRPr/>
          </a:p>
        </p:txBody>
      </p:sp>
      <p:sp>
        <p:nvSpPr>
          <p:cNvPr id="7" name="object 7"/>
          <p:cNvSpPr txBox="1"/>
          <p:nvPr/>
        </p:nvSpPr>
        <p:spPr>
          <a:xfrm>
            <a:off x="323850" y="3453130"/>
            <a:ext cx="3705860" cy="2310765"/>
          </a:xfrm>
          <a:prstGeom prst="rect">
            <a:avLst/>
          </a:prstGeom>
        </p:spPr>
        <p:txBody>
          <a:bodyPr vert="horz" wrap="square" lIns="0" tIns="12700" rIns="0" bIns="0" rtlCol="0">
            <a:noAutofit/>
          </a:bodyPr>
          <a:lstStyle/>
          <a:p>
            <a:pPr marL="69850" marR="5080" indent="1270" algn="just">
              <a:lnSpc>
                <a:spcPct val="133000"/>
              </a:lnSpc>
              <a:spcBef>
                <a:spcPts val="100"/>
              </a:spcBef>
            </a:pPr>
            <a:r>
              <a:rPr lang="zh-CN" altLang="en-US" sz="1200" dirty="0" smtClean="0">
                <a:solidFill>
                  <a:srgbClr val="231F20"/>
                </a:solidFill>
                <a:latin typeface="微软雅黑 Light" panose="020B0502040204020203" charset="-122"/>
                <a:ea typeface="微软雅黑 Light" panose="020B0502040204020203" charset="-122"/>
                <a:cs typeface="微软雅黑 Light" panose="020B0502040204020203" charset="-122"/>
              </a:rPr>
              <a:t>做为一家外贸行业领先的出口企业，在全世界占据</a:t>
            </a:r>
            <a:r>
              <a:rPr lang="en-US" altLang="zh-CN" sz="1200" dirty="0" smtClean="0">
                <a:solidFill>
                  <a:srgbClr val="231F20"/>
                </a:solidFill>
                <a:latin typeface="微软雅黑 Light" panose="020B0502040204020203" charset="-122"/>
                <a:ea typeface="微软雅黑 Light" panose="020B0502040204020203" charset="-122"/>
                <a:cs typeface="微软雅黑 Light" panose="020B0502040204020203" charset="-122"/>
              </a:rPr>
              <a:t>60</a:t>
            </a:r>
            <a:r>
              <a:rPr lang="zh-CN" altLang="en-US" sz="1200" dirty="0" smtClean="0">
                <a:solidFill>
                  <a:srgbClr val="231F20"/>
                </a:solidFill>
                <a:latin typeface="微软雅黑 Light" panose="020B0502040204020203" charset="-122"/>
                <a:ea typeface="微软雅黑 Light" panose="020B0502040204020203" charset="-122"/>
                <a:cs typeface="微软雅黑 Light" panose="020B0502040204020203" charset="-122"/>
              </a:rPr>
              <a:t>多个国家工具市场，拥有国外</a:t>
            </a:r>
            <a:r>
              <a:rPr lang="en-US" altLang="zh-CN" sz="1200" dirty="0" smtClean="0">
                <a:solidFill>
                  <a:srgbClr val="231F20"/>
                </a:solidFill>
                <a:latin typeface="微软雅黑 Light" panose="020B0502040204020203" charset="-122"/>
                <a:ea typeface="微软雅黑 Light" panose="020B0502040204020203" charset="-122"/>
                <a:cs typeface="微软雅黑 Light" panose="020B0502040204020203" charset="-122"/>
              </a:rPr>
              <a:t>100</a:t>
            </a:r>
            <a:r>
              <a:rPr lang="zh-CN" altLang="en-US" sz="1200" dirty="0" smtClean="0">
                <a:solidFill>
                  <a:srgbClr val="231F20"/>
                </a:solidFill>
                <a:latin typeface="微软雅黑 Light" panose="020B0502040204020203" charset="-122"/>
                <a:ea typeface="微软雅黑 Light" panose="020B0502040204020203" charset="-122"/>
                <a:cs typeface="微软雅黑 Light" panose="020B0502040204020203" charset="-122"/>
              </a:rPr>
              <a:t>多个客户。尤其在比利时、德国、波兰占据较大的市场份额。我公司已经申请商标有</a:t>
            </a:r>
            <a:r>
              <a:rPr lang="en-US" altLang="zh-CN" sz="1200" dirty="0" smtClean="0">
                <a:solidFill>
                  <a:srgbClr val="231F20"/>
                </a:solidFill>
                <a:latin typeface="微软雅黑 Light" panose="020B0502040204020203" charset="-122"/>
                <a:ea typeface="微软雅黑 Light" panose="020B0502040204020203" charset="-122"/>
                <a:cs typeface="微软雅黑 Light" panose="020B0502040204020203" charset="-122"/>
              </a:rPr>
              <a:t>11</a:t>
            </a:r>
            <a:r>
              <a:rPr lang="zh-CN" altLang="en-US" sz="1200" dirty="0" smtClean="0">
                <a:solidFill>
                  <a:srgbClr val="231F20"/>
                </a:solidFill>
                <a:latin typeface="微软雅黑 Light" panose="020B0502040204020203" charset="-122"/>
                <a:ea typeface="微软雅黑 Light" panose="020B0502040204020203" charset="-122"/>
                <a:cs typeface="微软雅黑 Light" panose="020B0502040204020203" charset="-122"/>
              </a:rPr>
              <a:t>项，并且拥有硬质材料电锤钻专利证书。“</a:t>
            </a:r>
            <a:r>
              <a:rPr lang="en-US" altLang="zh-CN" sz="1200" dirty="0" smtClean="0">
                <a:solidFill>
                  <a:srgbClr val="231F20"/>
                </a:solidFill>
                <a:latin typeface="微软雅黑 Light" panose="020B0502040204020203" charset="-122"/>
                <a:ea typeface="微软雅黑 Light" panose="020B0502040204020203" charset="-122"/>
                <a:cs typeface="微软雅黑 Light" panose="020B0502040204020203" charset="-122"/>
              </a:rPr>
              <a:t>CORTOOL”</a:t>
            </a:r>
            <a:r>
              <a:rPr lang="zh-CN" altLang="en-US" sz="1200" dirty="0" smtClean="0">
                <a:solidFill>
                  <a:srgbClr val="231F20"/>
                </a:solidFill>
                <a:latin typeface="微软雅黑 Light" panose="020B0502040204020203" charset="-122"/>
                <a:ea typeface="微软雅黑 Light" panose="020B0502040204020203" charset="-122"/>
                <a:cs typeface="微软雅黑 Light" panose="020B0502040204020203" charset="-122"/>
              </a:rPr>
              <a:t>商标在全球</a:t>
            </a:r>
            <a:r>
              <a:rPr lang="en-US" altLang="zh-CN" sz="1200" dirty="0" smtClean="0">
                <a:solidFill>
                  <a:srgbClr val="231F20"/>
                </a:solidFill>
                <a:latin typeface="微软雅黑 Light" panose="020B0502040204020203" charset="-122"/>
                <a:ea typeface="微软雅黑 Light" panose="020B0502040204020203" charset="-122"/>
                <a:cs typeface="微软雅黑 Light" panose="020B0502040204020203" charset="-122"/>
              </a:rPr>
              <a:t>12</a:t>
            </a:r>
            <a:r>
              <a:rPr lang="zh-CN" altLang="en-US" sz="1200" dirty="0" smtClean="0">
                <a:solidFill>
                  <a:srgbClr val="231F20"/>
                </a:solidFill>
                <a:latin typeface="微软雅黑 Light" panose="020B0502040204020203" charset="-122"/>
                <a:ea typeface="微软雅黑 Light" panose="020B0502040204020203" charset="-122"/>
                <a:cs typeface="微软雅黑 Light" panose="020B0502040204020203" charset="-122"/>
              </a:rPr>
              <a:t>个国家注册成功。托福的出口产品在全世界工具市场具有较强的竞争力及极高的认可度。深受国外消费者的喜爱。</a:t>
            </a:r>
            <a:endParaRPr sz="1200" b="0" dirty="0">
              <a:solidFill>
                <a:srgbClr val="231F20"/>
              </a:solidFill>
              <a:latin typeface="微软雅黑 Light" panose="020B0502040204020203" charset="-122"/>
              <a:ea typeface="微软雅黑 Light" panose="020B0502040204020203" charset="-122"/>
              <a:cs typeface="微软雅黑 Light" panose="020B0502040204020203" charset="-122"/>
            </a:endParaRPr>
          </a:p>
        </p:txBody>
      </p:sp>
      <p:sp>
        <p:nvSpPr>
          <p:cNvPr id="8" name="object 8"/>
          <p:cNvSpPr/>
          <p:nvPr/>
        </p:nvSpPr>
        <p:spPr>
          <a:xfrm>
            <a:off x="646118" y="1995172"/>
            <a:ext cx="596900" cy="596900"/>
          </a:xfrm>
          <a:custGeom>
            <a:avLst/>
            <a:gdLst/>
            <a:ahLst/>
            <a:cxnLst/>
            <a:rect l="l" t="t" r="r" b="b"/>
            <a:pathLst>
              <a:path w="596900" h="596900">
                <a:moveTo>
                  <a:pt x="596900" y="298450"/>
                </a:moveTo>
                <a:lnTo>
                  <a:pt x="592993" y="346861"/>
                </a:lnTo>
                <a:lnTo>
                  <a:pt x="581685" y="392784"/>
                </a:lnTo>
                <a:lnTo>
                  <a:pt x="563588" y="435606"/>
                </a:lnTo>
                <a:lnTo>
                  <a:pt x="539317" y="474712"/>
                </a:lnTo>
                <a:lnTo>
                  <a:pt x="509487" y="509487"/>
                </a:lnTo>
                <a:lnTo>
                  <a:pt x="474712" y="539317"/>
                </a:lnTo>
                <a:lnTo>
                  <a:pt x="435606" y="563588"/>
                </a:lnTo>
                <a:lnTo>
                  <a:pt x="392784" y="581685"/>
                </a:lnTo>
                <a:lnTo>
                  <a:pt x="346861" y="592993"/>
                </a:lnTo>
                <a:lnTo>
                  <a:pt x="298450" y="596900"/>
                </a:lnTo>
                <a:lnTo>
                  <a:pt x="250038" y="592993"/>
                </a:lnTo>
                <a:lnTo>
                  <a:pt x="204115" y="581685"/>
                </a:lnTo>
                <a:lnTo>
                  <a:pt x="161293" y="563588"/>
                </a:lnTo>
                <a:lnTo>
                  <a:pt x="122187" y="539317"/>
                </a:lnTo>
                <a:lnTo>
                  <a:pt x="87412" y="509487"/>
                </a:lnTo>
                <a:lnTo>
                  <a:pt x="57582" y="474712"/>
                </a:lnTo>
                <a:lnTo>
                  <a:pt x="33311" y="435606"/>
                </a:lnTo>
                <a:lnTo>
                  <a:pt x="15214" y="392784"/>
                </a:lnTo>
                <a:lnTo>
                  <a:pt x="3906" y="346861"/>
                </a:lnTo>
                <a:lnTo>
                  <a:pt x="0" y="298450"/>
                </a:lnTo>
                <a:lnTo>
                  <a:pt x="3906" y="250038"/>
                </a:lnTo>
                <a:lnTo>
                  <a:pt x="15214" y="204115"/>
                </a:lnTo>
                <a:lnTo>
                  <a:pt x="33311" y="161293"/>
                </a:lnTo>
                <a:lnTo>
                  <a:pt x="57582" y="122187"/>
                </a:lnTo>
                <a:lnTo>
                  <a:pt x="87412" y="87412"/>
                </a:lnTo>
                <a:lnTo>
                  <a:pt x="122187" y="57582"/>
                </a:lnTo>
                <a:lnTo>
                  <a:pt x="161293" y="33311"/>
                </a:lnTo>
                <a:lnTo>
                  <a:pt x="204115" y="15214"/>
                </a:lnTo>
                <a:lnTo>
                  <a:pt x="250038" y="3906"/>
                </a:lnTo>
                <a:lnTo>
                  <a:pt x="298450" y="0"/>
                </a:lnTo>
                <a:lnTo>
                  <a:pt x="346861" y="3906"/>
                </a:lnTo>
                <a:lnTo>
                  <a:pt x="392784" y="15214"/>
                </a:lnTo>
                <a:lnTo>
                  <a:pt x="435606" y="33311"/>
                </a:lnTo>
                <a:lnTo>
                  <a:pt x="474712" y="57582"/>
                </a:lnTo>
                <a:lnTo>
                  <a:pt x="509487" y="87412"/>
                </a:lnTo>
                <a:lnTo>
                  <a:pt x="539317" y="122187"/>
                </a:lnTo>
                <a:lnTo>
                  <a:pt x="563588" y="161293"/>
                </a:lnTo>
                <a:lnTo>
                  <a:pt x="581685" y="204115"/>
                </a:lnTo>
                <a:lnTo>
                  <a:pt x="592993" y="250038"/>
                </a:lnTo>
                <a:lnTo>
                  <a:pt x="596900" y="298450"/>
                </a:lnTo>
                <a:close/>
              </a:path>
            </a:pathLst>
          </a:custGeom>
          <a:ln w="12700">
            <a:solidFill>
              <a:srgbClr val="231F20"/>
            </a:solidFill>
          </a:ln>
        </p:spPr>
        <p:txBody>
          <a:bodyPr wrap="square" lIns="0" tIns="0" rIns="0" bIns="0" rtlCol="0"/>
          <a:lstStyle/>
          <a:p>
            <a:endParaRPr/>
          </a:p>
        </p:txBody>
      </p:sp>
      <p:sp>
        <p:nvSpPr>
          <p:cNvPr id="9" name="object 9"/>
          <p:cNvSpPr txBox="1"/>
          <p:nvPr/>
        </p:nvSpPr>
        <p:spPr>
          <a:xfrm>
            <a:off x="806450" y="2638425"/>
            <a:ext cx="431800" cy="166712"/>
          </a:xfrm>
          <a:prstGeom prst="rect">
            <a:avLst/>
          </a:prstGeom>
        </p:spPr>
        <p:txBody>
          <a:bodyPr vert="horz" wrap="square" lIns="0" tIns="12700" rIns="0" bIns="0" rtlCol="0">
            <a:spAutoFit/>
          </a:bodyPr>
          <a:lstStyle/>
          <a:p>
            <a:pPr marL="12700">
              <a:lnSpc>
                <a:spcPct val="100000"/>
              </a:lnSpc>
              <a:spcBef>
                <a:spcPts val="100"/>
              </a:spcBef>
            </a:pPr>
            <a:r>
              <a:rPr lang="zh-CN" altLang="en-US" sz="1000" b="0" dirty="0" smtClean="0">
                <a:solidFill>
                  <a:srgbClr val="231F20"/>
                </a:solidFill>
                <a:latin typeface="微软雅黑" panose="020B0503020204020204" pitchFamily="34" charset="-122"/>
                <a:ea typeface="微软雅黑" panose="020B0503020204020204" pitchFamily="34" charset="-122"/>
                <a:cs typeface="思源黑体 CN Light" panose="020B0300000000000000" charset="-122"/>
              </a:rPr>
              <a:t>商标</a:t>
            </a:r>
            <a:endParaRPr sz="1000" b="0" dirty="0">
              <a:solidFill>
                <a:srgbClr val="231F20"/>
              </a:solidFill>
              <a:latin typeface="微软雅黑" panose="020B0503020204020204" pitchFamily="34" charset="-122"/>
              <a:ea typeface="微软雅黑" panose="020B0503020204020204" pitchFamily="34" charset="-122"/>
              <a:cs typeface="思源黑体 CN Light" panose="020B0300000000000000" charset="-122"/>
            </a:endParaRPr>
          </a:p>
        </p:txBody>
      </p:sp>
      <p:sp>
        <p:nvSpPr>
          <p:cNvPr id="10" name="object 10"/>
          <p:cNvSpPr/>
          <p:nvPr/>
        </p:nvSpPr>
        <p:spPr>
          <a:xfrm>
            <a:off x="1400936" y="1981622"/>
            <a:ext cx="596900" cy="596900"/>
          </a:xfrm>
          <a:custGeom>
            <a:avLst/>
            <a:gdLst/>
            <a:ahLst/>
            <a:cxnLst/>
            <a:rect l="l" t="t" r="r" b="b"/>
            <a:pathLst>
              <a:path w="596900" h="596900">
                <a:moveTo>
                  <a:pt x="596900" y="298450"/>
                </a:moveTo>
                <a:lnTo>
                  <a:pt x="592993" y="346861"/>
                </a:lnTo>
                <a:lnTo>
                  <a:pt x="581685" y="392784"/>
                </a:lnTo>
                <a:lnTo>
                  <a:pt x="563588" y="435606"/>
                </a:lnTo>
                <a:lnTo>
                  <a:pt x="539317" y="474712"/>
                </a:lnTo>
                <a:lnTo>
                  <a:pt x="509487" y="509487"/>
                </a:lnTo>
                <a:lnTo>
                  <a:pt x="474712" y="539317"/>
                </a:lnTo>
                <a:lnTo>
                  <a:pt x="435606" y="563588"/>
                </a:lnTo>
                <a:lnTo>
                  <a:pt x="392784" y="581685"/>
                </a:lnTo>
                <a:lnTo>
                  <a:pt x="346861" y="592993"/>
                </a:lnTo>
                <a:lnTo>
                  <a:pt x="298450" y="596900"/>
                </a:lnTo>
                <a:lnTo>
                  <a:pt x="250038" y="592993"/>
                </a:lnTo>
                <a:lnTo>
                  <a:pt x="204115" y="581685"/>
                </a:lnTo>
                <a:lnTo>
                  <a:pt x="161293" y="563588"/>
                </a:lnTo>
                <a:lnTo>
                  <a:pt x="122187" y="539317"/>
                </a:lnTo>
                <a:lnTo>
                  <a:pt x="87412" y="509487"/>
                </a:lnTo>
                <a:lnTo>
                  <a:pt x="57582" y="474712"/>
                </a:lnTo>
                <a:lnTo>
                  <a:pt x="33311" y="435606"/>
                </a:lnTo>
                <a:lnTo>
                  <a:pt x="15214" y="392784"/>
                </a:lnTo>
                <a:lnTo>
                  <a:pt x="3906" y="346861"/>
                </a:lnTo>
                <a:lnTo>
                  <a:pt x="0" y="298450"/>
                </a:lnTo>
                <a:lnTo>
                  <a:pt x="3906" y="250038"/>
                </a:lnTo>
                <a:lnTo>
                  <a:pt x="15214" y="204115"/>
                </a:lnTo>
                <a:lnTo>
                  <a:pt x="33311" y="161293"/>
                </a:lnTo>
                <a:lnTo>
                  <a:pt x="57582" y="122187"/>
                </a:lnTo>
                <a:lnTo>
                  <a:pt x="87412" y="87412"/>
                </a:lnTo>
                <a:lnTo>
                  <a:pt x="122187" y="57582"/>
                </a:lnTo>
                <a:lnTo>
                  <a:pt x="161293" y="33311"/>
                </a:lnTo>
                <a:lnTo>
                  <a:pt x="204115" y="15214"/>
                </a:lnTo>
                <a:lnTo>
                  <a:pt x="250038" y="3906"/>
                </a:lnTo>
                <a:lnTo>
                  <a:pt x="298450" y="0"/>
                </a:lnTo>
                <a:lnTo>
                  <a:pt x="346861" y="3906"/>
                </a:lnTo>
                <a:lnTo>
                  <a:pt x="392784" y="15214"/>
                </a:lnTo>
                <a:lnTo>
                  <a:pt x="435606" y="33311"/>
                </a:lnTo>
                <a:lnTo>
                  <a:pt x="474712" y="57582"/>
                </a:lnTo>
                <a:lnTo>
                  <a:pt x="509487" y="87412"/>
                </a:lnTo>
                <a:lnTo>
                  <a:pt x="539317" y="122187"/>
                </a:lnTo>
                <a:lnTo>
                  <a:pt x="563588" y="161293"/>
                </a:lnTo>
                <a:lnTo>
                  <a:pt x="581685" y="204115"/>
                </a:lnTo>
                <a:lnTo>
                  <a:pt x="592993" y="250038"/>
                </a:lnTo>
                <a:lnTo>
                  <a:pt x="596900" y="298450"/>
                </a:lnTo>
                <a:close/>
              </a:path>
            </a:pathLst>
          </a:custGeom>
          <a:ln w="12700">
            <a:solidFill>
              <a:srgbClr val="231F20"/>
            </a:solidFill>
          </a:ln>
        </p:spPr>
        <p:txBody>
          <a:bodyPr wrap="square" lIns="0" tIns="0" rIns="0" bIns="0" rtlCol="0"/>
          <a:lstStyle/>
          <a:p>
            <a:endParaRPr/>
          </a:p>
        </p:txBody>
      </p:sp>
      <p:sp>
        <p:nvSpPr>
          <p:cNvPr id="11" name="object 11"/>
          <p:cNvSpPr txBox="1"/>
          <p:nvPr/>
        </p:nvSpPr>
        <p:spPr>
          <a:xfrm>
            <a:off x="1585080" y="2627605"/>
            <a:ext cx="338969" cy="166712"/>
          </a:xfrm>
          <a:prstGeom prst="rect">
            <a:avLst/>
          </a:prstGeom>
        </p:spPr>
        <p:txBody>
          <a:bodyPr vert="horz" wrap="square" lIns="0" tIns="12700" rIns="0" bIns="0" rtlCol="0">
            <a:spAutoFit/>
          </a:bodyPr>
          <a:lstStyle/>
          <a:p>
            <a:pPr marL="12700">
              <a:lnSpc>
                <a:spcPct val="100000"/>
              </a:lnSpc>
              <a:spcBef>
                <a:spcPts val="100"/>
              </a:spcBef>
            </a:pPr>
            <a:r>
              <a:rPr sz="1000" b="0" dirty="0">
                <a:solidFill>
                  <a:srgbClr val="231F20"/>
                </a:solidFill>
                <a:latin typeface="微软雅黑" panose="020B0503020204020204" pitchFamily="34" charset="-122"/>
                <a:ea typeface="微软雅黑" panose="020B0503020204020204" pitchFamily="34" charset="-122"/>
                <a:cs typeface="思源黑体 CN Light" panose="020B0300000000000000" charset="-122"/>
              </a:rPr>
              <a:t>专利</a:t>
            </a:r>
          </a:p>
        </p:txBody>
      </p:sp>
      <p:sp>
        <p:nvSpPr>
          <p:cNvPr id="15" name="object 15"/>
          <p:cNvSpPr/>
          <p:nvPr/>
        </p:nvSpPr>
        <p:spPr>
          <a:xfrm>
            <a:off x="1494758" y="2075413"/>
            <a:ext cx="407670" cy="406400"/>
          </a:xfrm>
          <a:custGeom>
            <a:avLst/>
            <a:gdLst/>
            <a:ahLst/>
            <a:cxnLst/>
            <a:rect l="l" t="t" r="r" b="b"/>
            <a:pathLst>
              <a:path w="407669" h="406400">
                <a:moveTo>
                  <a:pt x="211239" y="0"/>
                </a:moveTo>
                <a:lnTo>
                  <a:pt x="211239" y="401993"/>
                </a:lnTo>
                <a:lnTo>
                  <a:pt x="237477" y="392716"/>
                </a:lnTo>
                <a:lnTo>
                  <a:pt x="251363" y="387170"/>
                </a:lnTo>
                <a:lnTo>
                  <a:pt x="257521" y="383146"/>
                </a:lnTo>
                <a:lnTo>
                  <a:pt x="260578" y="378434"/>
                </a:lnTo>
                <a:lnTo>
                  <a:pt x="254685" y="329311"/>
                </a:lnTo>
                <a:lnTo>
                  <a:pt x="299078" y="306171"/>
                </a:lnTo>
                <a:lnTo>
                  <a:pt x="252247" y="306171"/>
                </a:lnTo>
                <a:lnTo>
                  <a:pt x="214274" y="4864"/>
                </a:lnTo>
                <a:lnTo>
                  <a:pt x="211239" y="0"/>
                </a:lnTo>
                <a:close/>
              </a:path>
              <a:path w="407669" h="406400">
                <a:moveTo>
                  <a:pt x="340761" y="43379"/>
                </a:moveTo>
                <a:lnTo>
                  <a:pt x="299507" y="43379"/>
                </a:lnTo>
                <a:lnTo>
                  <a:pt x="332214" y="49915"/>
                </a:lnTo>
                <a:lnTo>
                  <a:pt x="350569" y="71337"/>
                </a:lnTo>
                <a:lnTo>
                  <a:pt x="366356" y="114096"/>
                </a:lnTo>
                <a:lnTo>
                  <a:pt x="375188" y="158547"/>
                </a:lnTo>
                <a:lnTo>
                  <a:pt x="373859" y="187237"/>
                </a:lnTo>
                <a:lnTo>
                  <a:pt x="298726" y="274926"/>
                </a:lnTo>
                <a:lnTo>
                  <a:pt x="269034" y="298850"/>
                </a:lnTo>
                <a:lnTo>
                  <a:pt x="252247" y="306171"/>
                </a:lnTo>
                <a:lnTo>
                  <a:pt x="299078" y="306171"/>
                </a:lnTo>
                <a:lnTo>
                  <a:pt x="366572" y="261878"/>
                </a:lnTo>
                <a:lnTo>
                  <a:pt x="387698" y="224442"/>
                </a:lnTo>
                <a:lnTo>
                  <a:pt x="404317" y="163842"/>
                </a:lnTo>
                <a:lnTo>
                  <a:pt x="407360" y="121510"/>
                </a:lnTo>
                <a:lnTo>
                  <a:pt x="394321" y="85039"/>
                </a:lnTo>
                <a:lnTo>
                  <a:pt x="356806" y="52984"/>
                </a:lnTo>
                <a:lnTo>
                  <a:pt x="340761" y="43379"/>
                </a:lnTo>
                <a:close/>
              </a:path>
              <a:path w="407669" h="406400">
                <a:moveTo>
                  <a:pt x="312142" y="32685"/>
                </a:moveTo>
                <a:lnTo>
                  <a:pt x="285199" y="35230"/>
                </a:lnTo>
                <a:lnTo>
                  <a:pt x="240665" y="45275"/>
                </a:lnTo>
                <a:lnTo>
                  <a:pt x="299507" y="43379"/>
                </a:lnTo>
                <a:lnTo>
                  <a:pt x="340761" y="43379"/>
                </a:lnTo>
                <a:lnTo>
                  <a:pt x="332381" y="38362"/>
                </a:lnTo>
                <a:lnTo>
                  <a:pt x="312142" y="32685"/>
                </a:lnTo>
                <a:close/>
              </a:path>
              <a:path w="407669" h="406400">
                <a:moveTo>
                  <a:pt x="131965" y="91960"/>
                </a:moveTo>
                <a:lnTo>
                  <a:pt x="125056" y="100088"/>
                </a:lnTo>
                <a:lnTo>
                  <a:pt x="115519" y="101917"/>
                </a:lnTo>
                <a:lnTo>
                  <a:pt x="118770" y="108216"/>
                </a:lnTo>
                <a:lnTo>
                  <a:pt x="113080" y="116332"/>
                </a:lnTo>
                <a:lnTo>
                  <a:pt x="113283" y="116332"/>
                </a:lnTo>
                <a:lnTo>
                  <a:pt x="122212" y="110845"/>
                </a:lnTo>
                <a:lnTo>
                  <a:pt x="128661" y="110845"/>
                </a:lnTo>
                <a:lnTo>
                  <a:pt x="130136" y="106172"/>
                </a:lnTo>
                <a:lnTo>
                  <a:pt x="138468" y="99479"/>
                </a:lnTo>
                <a:lnTo>
                  <a:pt x="131965" y="98259"/>
                </a:lnTo>
                <a:lnTo>
                  <a:pt x="131965" y="91960"/>
                </a:lnTo>
                <a:close/>
              </a:path>
              <a:path w="407669" h="406400">
                <a:moveTo>
                  <a:pt x="128661" y="110845"/>
                </a:moveTo>
                <a:lnTo>
                  <a:pt x="122212" y="110845"/>
                </a:lnTo>
                <a:lnTo>
                  <a:pt x="127698" y="113893"/>
                </a:lnTo>
                <a:lnTo>
                  <a:pt x="128661" y="110845"/>
                </a:lnTo>
                <a:close/>
              </a:path>
              <a:path w="407669" h="406400">
                <a:moveTo>
                  <a:pt x="59283" y="148005"/>
                </a:moveTo>
                <a:lnTo>
                  <a:pt x="54216" y="163639"/>
                </a:lnTo>
                <a:lnTo>
                  <a:pt x="40004" y="170535"/>
                </a:lnTo>
                <a:lnTo>
                  <a:pt x="49542" y="172974"/>
                </a:lnTo>
                <a:lnTo>
                  <a:pt x="47104" y="186982"/>
                </a:lnTo>
                <a:lnTo>
                  <a:pt x="58470" y="174193"/>
                </a:lnTo>
                <a:lnTo>
                  <a:pt x="69001" y="174193"/>
                </a:lnTo>
                <a:lnTo>
                  <a:pt x="67411" y="166077"/>
                </a:lnTo>
                <a:lnTo>
                  <a:pt x="73657" y="158153"/>
                </a:lnTo>
                <a:lnTo>
                  <a:pt x="64973" y="158153"/>
                </a:lnTo>
                <a:lnTo>
                  <a:pt x="59283" y="148005"/>
                </a:lnTo>
                <a:close/>
              </a:path>
              <a:path w="407669" h="406400">
                <a:moveTo>
                  <a:pt x="69001" y="174193"/>
                </a:moveTo>
                <a:lnTo>
                  <a:pt x="58470" y="174193"/>
                </a:lnTo>
                <a:lnTo>
                  <a:pt x="69837" y="178460"/>
                </a:lnTo>
                <a:lnTo>
                  <a:pt x="69001" y="174193"/>
                </a:lnTo>
                <a:close/>
              </a:path>
              <a:path w="407669" h="406400">
                <a:moveTo>
                  <a:pt x="75730" y="155524"/>
                </a:moveTo>
                <a:lnTo>
                  <a:pt x="64973" y="158153"/>
                </a:lnTo>
                <a:lnTo>
                  <a:pt x="73657" y="158153"/>
                </a:lnTo>
                <a:lnTo>
                  <a:pt x="75730" y="155524"/>
                </a:lnTo>
                <a:close/>
              </a:path>
              <a:path w="407669" h="406400">
                <a:moveTo>
                  <a:pt x="33096" y="233476"/>
                </a:moveTo>
                <a:lnTo>
                  <a:pt x="18681" y="252971"/>
                </a:lnTo>
                <a:lnTo>
                  <a:pt x="0" y="256019"/>
                </a:lnTo>
                <a:lnTo>
                  <a:pt x="11379" y="268401"/>
                </a:lnTo>
                <a:lnTo>
                  <a:pt x="812" y="289725"/>
                </a:lnTo>
                <a:lnTo>
                  <a:pt x="19481" y="274904"/>
                </a:lnTo>
                <a:lnTo>
                  <a:pt x="33196" y="274904"/>
                </a:lnTo>
                <a:lnTo>
                  <a:pt x="33502" y="267182"/>
                </a:lnTo>
                <a:lnTo>
                  <a:pt x="49745" y="253987"/>
                </a:lnTo>
                <a:lnTo>
                  <a:pt x="32689" y="253174"/>
                </a:lnTo>
                <a:lnTo>
                  <a:pt x="33096" y="233476"/>
                </a:lnTo>
                <a:close/>
              </a:path>
              <a:path w="407669" h="406400">
                <a:moveTo>
                  <a:pt x="33196" y="274904"/>
                </a:moveTo>
                <a:lnTo>
                  <a:pt x="19481" y="274904"/>
                </a:lnTo>
                <a:lnTo>
                  <a:pt x="32689" y="287693"/>
                </a:lnTo>
                <a:lnTo>
                  <a:pt x="33196" y="274904"/>
                </a:lnTo>
                <a:close/>
              </a:path>
              <a:path w="407669" h="406400">
                <a:moveTo>
                  <a:pt x="194983" y="10960"/>
                </a:moveTo>
                <a:lnTo>
                  <a:pt x="194157" y="13195"/>
                </a:lnTo>
                <a:lnTo>
                  <a:pt x="146456" y="405244"/>
                </a:lnTo>
                <a:lnTo>
                  <a:pt x="198018" y="406260"/>
                </a:lnTo>
                <a:lnTo>
                  <a:pt x="196608" y="13195"/>
                </a:lnTo>
                <a:lnTo>
                  <a:pt x="194983" y="10960"/>
                </a:lnTo>
                <a:close/>
              </a:path>
              <a:path w="407669" h="406400">
                <a:moveTo>
                  <a:pt x="110865" y="347179"/>
                </a:moveTo>
                <a:lnTo>
                  <a:pt x="94602" y="347179"/>
                </a:lnTo>
                <a:lnTo>
                  <a:pt x="111671" y="363423"/>
                </a:lnTo>
                <a:lnTo>
                  <a:pt x="110865" y="347179"/>
                </a:lnTo>
                <a:close/>
              </a:path>
              <a:path w="407669" h="406400">
                <a:moveTo>
                  <a:pt x="65582" y="319151"/>
                </a:moveTo>
                <a:lnTo>
                  <a:pt x="81826" y="336207"/>
                </a:lnTo>
                <a:lnTo>
                  <a:pt x="71678" y="358749"/>
                </a:lnTo>
                <a:lnTo>
                  <a:pt x="94602" y="347179"/>
                </a:lnTo>
                <a:lnTo>
                  <a:pt x="110865" y="347179"/>
                </a:lnTo>
                <a:lnTo>
                  <a:pt x="110451" y="338848"/>
                </a:lnTo>
                <a:lnTo>
                  <a:pt x="132778" y="328701"/>
                </a:lnTo>
                <a:lnTo>
                  <a:pt x="107403" y="324446"/>
                </a:lnTo>
                <a:lnTo>
                  <a:pt x="106713" y="319963"/>
                </a:lnTo>
                <a:lnTo>
                  <a:pt x="91160" y="319963"/>
                </a:lnTo>
                <a:lnTo>
                  <a:pt x="65582" y="319151"/>
                </a:lnTo>
                <a:close/>
              </a:path>
              <a:path w="407669" h="406400">
                <a:moveTo>
                  <a:pt x="103746" y="300685"/>
                </a:moveTo>
                <a:lnTo>
                  <a:pt x="91160" y="319963"/>
                </a:lnTo>
                <a:lnTo>
                  <a:pt x="106713" y="319963"/>
                </a:lnTo>
                <a:lnTo>
                  <a:pt x="103746" y="300685"/>
                </a:lnTo>
                <a:close/>
              </a:path>
              <a:path w="407669" h="406400">
                <a:moveTo>
                  <a:pt x="114109" y="163842"/>
                </a:moveTo>
                <a:lnTo>
                  <a:pt x="106197" y="196532"/>
                </a:lnTo>
                <a:lnTo>
                  <a:pt x="78574" y="210947"/>
                </a:lnTo>
                <a:lnTo>
                  <a:pt x="100495" y="216014"/>
                </a:lnTo>
                <a:lnTo>
                  <a:pt x="95427" y="249110"/>
                </a:lnTo>
                <a:lnTo>
                  <a:pt x="116751" y="221500"/>
                </a:lnTo>
                <a:lnTo>
                  <a:pt x="139391" y="221500"/>
                </a:lnTo>
                <a:lnTo>
                  <a:pt x="132981" y="203428"/>
                </a:lnTo>
                <a:lnTo>
                  <a:pt x="145855" y="186588"/>
                </a:lnTo>
                <a:lnTo>
                  <a:pt x="126288" y="186588"/>
                </a:lnTo>
                <a:lnTo>
                  <a:pt x="114109" y="163842"/>
                </a:lnTo>
                <a:close/>
              </a:path>
              <a:path w="407669" h="406400">
                <a:moveTo>
                  <a:pt x="139391" y="221500"/>
                </a:moveTo>
                <a:lnTo>
                  <a:pt x="116751" y="221500"/>
                </a:lnTo>
                <a:lnTo>
                  <a:pt x="142125" y="229209"/>
                </a:lnTo>
                <a:lnTo>
                  <a:pt x="139391" y="221500"/>
                </a:lnTo>
                <a:close/>
              </a:path>
              <a:path w="407669" h="406400">
                <a:moveTo>
                  <a:pt x="152069" y="178460"/>
                </a:moveTo>
                <a:lnTo>
                  <a:pt x="126288" y="186588"/>
                </a:lnTo>
                <a:lnTo>
                  <a:pt x="145855" y="186588"/>
                </a:lnTo>
                <a:lnTo>
                  <a:pt x="152069" y="178460"/>
                </a:lnTo>
                <a:close/>
              </a:path>
            </a:pathLst>
          </a:custGeom>
          <a:solidFill>
            <a:srgbClr val="231F20"/>
          </a:solidFill>
        </p:spPr>
        <p:txBody>
          <a:bodyPr wrap="square" lIns="0" tIns="0" rIns="0" bIns="0" rtlCol="0"/>
          <a:lstStyle/>
          <a:p>
            <a:endParaRPr/>
          </a:p>
        </p:txBody>
      </p:sp>
      <p:sp>
        <p:nvSpPr>
          <p:cNvPr id="16" name="object 16"/>
          <p:cNvSpPr/>
          <p:nvPr/>
        </p:nvSpPr>
        <p:spPr>
          <a:xfrm>
            <a:off x="997612" y="2180374"/>
            <a:ext cx="0" cy="94615"/>
          </a:xfrm>
          <a:custGeom>
            <a:avLst/>
            <a:gdLst/>
            <a:ahLst/>
            <a:cxnLst/>
            <a:rect l="l" t="t" r="r" b="b"/>
            <a:pathLst>
              <a:path h="94614">
                <a:moveTo>
                  <a:pt x="0" y="0"/>
                </a:moveTo>
                <a:lnTo>
                  <a:pt x="0" y="94297"/>
                </a:lnTo>
              </a:path>
            </a:pathLst>
          </a:custGeom>
          <a:ln w="23875">
            <a:solidFill>
              <a:srgbClr val="231F20"/>
            </a:solidFill>
          </a:ln>
        </p:spPr>
        <p:txBody>
          <a:bodyPr wrap="square" lIns="0" tIns="0" rIns="0" bIns="0" rtlCol="0"/>
          <a:lstStyle/>
          <a:p>
            <a:endParaRPr/>
          </a:p>
        </p:txBody>
      </p:sp>
      <p:sp>
        <p:nvSpPr>
          <p:cNvPr id="17" name="object 17"/>
          <p:cNvSpPr/>
          <p:nvPr/>
        </p:nvSpPr>
        <p:spPr>
          <a:xfrm>
            <a:off x="780439" y="2142157"/>
            <a:ext cx="328295" cy="327660"/>
          </a:xfrm>
          <a:custGeom>
            <a:avLst/>
            <a:gdLst/>
            <a:ahLst/>
            <a:cxnLst/>
            <a:rect l="l" t="t" r="r" b="b"/>
            <a:pathLst>
              <a:path w="328294" h="327660">
                <a:moveTo>
                  <a:pt x="241515" y="303390"/>
                </a:moveTo>
                <a:lnTo>
                  <a:pt x="86334" y="303390"/>
                </a:lnTo>
                <a:lnTo>
                  <a:pt x="81013" y="308711"/>
                </a:lnTo>
                <a:lnTo>
                  <a:pt x="81013" y="321830"/>
                </a:lnTo>
                <a:lnTo>
                  <a:pt x="86334" y="327152"/>
                </a:lnTo>
                <a:lnTo>
                  <a:pt x="241515" y="327152"/>
                </a:lnTo>
                <a:lnTo>
                  <a:pt x="246837" y="321830"/>
                </a:lnTo>
                <a:lnTo>
                  <a:pt x="246837" y="308711"/>
                </a:lnTo>
                <a:lnTo>
                  <a:pt x="241515" y="303390"/>
                </a:lnTo>
                <a:close/>
              </a:path>
              <a:path w="328294" h="327660">
                <a:moveTo>
                  <a:pt x="242709" y="0"/>
                </a:moveTo>
                <a:lnTo>
                  <a:pt x="85928" y="0"/>
                </a:lnTo>
                <a:lnTo>
                  <a:pt x="73261" y="2572"/>
                </a:lnTo>
                <a:lnTo>
                  <a:pt x="62909" y="9544"/>
                </a:lnTo>
                <a:lnTo>
                  <a:pt x="55910" y="19877"/>
                </a:lnTo>
                <a:lnTo>
                  <a:pt x="53301" y="32537"/>
                </a:lnTo>
                <a:lnTo>
                  <a:pt x="31076" y="32537"/>
                </a:lnTo>
                <a:lnTo>
                  <a:pt x="18998" y="35106"/>
                </a:lnTo>
                <a:lnTo>
                  <a:pt x="9118" y="42108"/>
                </a:lnTo>
                <a:lnTo>
                  <a:pt x="2448" y="52484"/>
                </a:lnTo>
                <a:lnTo>
                  <a:pt x="0" y="65176"/>
                </a:lnTo>
                <a:lnTo>
                  <a:pt x="0" y="105079"/>
                </a:lnTo>
                <a:lnTo>
                  <a:pt x="4223" y="131848"/>
                </a:lnTo>
                <a:lnTo>
                  <a:pt x="16054" y="156063"/>
                </a:lnTo>
                <a:lnTo>
                  <a:pt x="34231" y="173659"/>
                </a:lnTo>
                <a:lnTo>
                  <a:pt x="57492" y="180568"/>
                </a:lnTo>
                <a:lnTo>
                  <a:pt x="72097" y="207558"/>
                </a:lnTo>
                <a:lnTo>
                  <a:pt x="94620" y="229301"/>
                </a:lnTo>
                <a:lnTo>
                  <a:pt x="122325" y="244630"/>
                </a:lnTo>
                <a:lnTo>
                  <a:pt x="152438" y="252374"/>
                </a:lnTo>
                <a:lnTo>
                  <a:pt x="152438" y="303390"/>
                </a:lnTo>
                <a:lnTo>
                  <a:pt x="176187" y="303390"/>
                </a:lnTo>
                <a:lnTo>
                  <a:pt x="176187" y="252374"/>
                </a:lnTo>
                <a:lnTo>
                  <a:pt x="206136" y="244624"/>
                </a:lnTo>
                <a:lnTo>
                  <a:pt x="233775" y="229301"/>
                </a:lnTo>
                <a:lnTo>
                  <a:pt x="164287" y="229184"/>
                </a:lnTo>
                <a:lnTo>
                  <a:pt x="133668" y="223475"/>
                </a:lnTo>
                <a:lnTo>
                  <a:pt x="105595" y="207787"/>
                </a:lnTo>
                <a:lnTo>
                  <a:pt x="85079" y="184275"/>
                </a:lnTo>
                <a:lnTo>
                  <a:pt x="77414" y="156146"/>
                </a:lnTo>
                <a:lnTo>
                  <a:pt x="53251" y="156146"/>
                </a:lnTo>
                <a:lnTo>
                  <a:pt x="41635" y="149487"/>
                </a:lnTo>
                <a:lnTo>
                  <a:pt x="32277" y="137152"/>
                </a:lnTo>
                <a:lnTo>
                  <a:pt x="26033" y="121547"/>
                </a:lnTo>
                <a:lnTo>
                  <a:pt x="23761" y="105079"/>
                </a:lnTo>
                <a:lnTo>
                  <a:pt x="23761" y="60426"/>
                </a:lnTo>
                <a:lnTo>
                  <a:pt x="27203" y="56286"/>
                </a:lnTo>
                <a:lnTo>
                  <a:pt x="77127" y="56286"/>
                </a:lnTo>
                <a:lnTo>
                  <a:pt x="77177" y="27749"/>
                </a:lnTo>
                <a:lnTo>
                  <a:pt x="81076" y="23825"/>
                </a:lnTo>
                <a:lnTo>
                  <a:pt x="85928" y="23761"/>
                </a:lnTo>
                <a:lnTo>
                  <a:pt x="273531" y="23761"/>
                </a:lnTo>
                <a:lnTo>
                  <a:pt x="272733" y="19877"/>
                </a:lnTo>
                <a:lnTo>
                  <a:pt x="265733" y="9544"/>
                </a:lnTo>
                <a:lnTo>
                  <a:pt x="255378" y="2572"/>
                </a:lnTo>
                <a:lnTo>
                  <a:pt x="242709" y="0"/>
                </a:lnTo>
                <a:close/>
              </a:path>
              <a:path w="328294" h="327660">
                <a:moveTo>
                  <a:pt x="273531" y="23761"/>
                </a:moveTo>
                <a:lnTo>
                  <a:pt x="246799" y="23761"/>
                </a:lnTo>
                <a:lnTo>
                  <a:pt x="251091" y="27749"/>
                </a:lnTo>
                <a:lnTo>
                  <a:pt x="250964" y="155092"/>
                </a:lnTo>
                <a:lnTo>
                  <a:pt x="242963" y="184275"/>
                </a:lnTo>
                <a:lnTo>
                  <a:pt x="222403" y="207787"/>
                </a:lnTo>
                <a:lnTo>
                  <a:pt x="194455" y="223475"/>
                </a:lnTo>
                <a:lnTo>
                  <a:pt x="164287" y="229184"/>
                </a:lnTo>
                <a:lnTo>
                  <a:pt x="233897" y="229184"/>
                </a:lnTo>
                <a:lnTo>
                  <a:pt x="256348" y="207556"/>
                </a:lnTo>
                <a:lnTo>
                  <a:pt x="271056" y="180568"/>
                </a:lnTo>
                <a:lnTo>
                  <a:pt x="294216" y="173574"/>
                </a:lnTo>
                <a:lnTo>
                  <a:pt x="312190" y="156070"/>
                </a:lnTo>
                <a:lnTo>
                  <a:pt x="275120" y="156070"/>
                </a:lnTo>
                <a:lnTo>
                  <a:pt x="275297" y="56286"/>
                </a:lnTo>
                <a:lnTo>
                  <a:pt x="326527" y="56286"/>
                </a:lnTo>
                <a:lnTo>
                  <a:pt x="325793" y="52484"/>
                </a:lnTo>
                <a:lnTo>
                  <a:pt x="319119" y="42108"/>
                </a:lnTo>
                <a:lnTo>
                  <a:pt x="309234" y="35106"/>
                </a:lnTo>
                <a:lnTo>
                  <a:pt x="297154" y="32537"/>
                </a:lnTo>
                <a:lnTo>
                  <a:pt x="275336" y="32537"/>
                </a:lnTo>
                <a:lnTo>
                  <a:pt x="273531" y="23761"/>
                </a:lnTo>
                <a:close/>
              </a:path>
              <a:path w="328294" h="327660">
                <a:moveTo>
                  <a:pt x="77127" y="56286"/>
                </a:moveTo>
                <a:lnTo>
                  <a:pt x="53378" y="56286"/>
                </a:lnTo>
                <a:lnTo>
                  <a:pt x="53251" y="156146"/>
                </a:lnTo>
                <a:lnTo>
                  <a:pt x="77414" y="156146"/>
                </a:lnTo>
                <a:lnTo>
                  <a:pt x="77127" y="155092"/>
                </a:lnTo>
                <a:lnTo>
                  <a:pt x="77127" y="56286"/>
                </a:lnTo>
                <a:close/>
              </a:path>
              <a:path w="328294" h="327660">
                <a:moveTo>
                  <a:pt x="326527" y="56286"/>
                </a:moveTo>
                <a:lnTo>
                  <a:pt x="301040" y="56286"/>
                </a:lnTo>
                <a:lnTo>
                  <a:pt x="304126" y="60426"/>
                </a:lnTo>
                <a:lnTo>
                  <a:pt x="304126" y="105079"/>
                </a:lnTo>
                <a:lnTo>
                  <a:pt x="301912" y="121457"/>
                </a:lnTo>
                <a:lnTo>
                  <a:pt x="295805" y="136990"/>
                </a:lnTo>
                <a:lnTo>
                  <a:pt x="286606" y="149315"/>
                </a:lnTo>
                <a:lnTo>
                  <a:pt x="275120" y="156070"/>
                </a:lnTo>
                <a:lnTo>
                  <a:pt x="312190" y="156070"/>
                </a:lnTo>
                <a:lnTo>
                  <a:pt x="324050" y="131791"/>
                </a:lnTo>
                <a:lnTo>
                  <a:pt x="328244" y="105079"/>
                </a:lnTo>
                <a:lnTo>
                  <a:pt x="328244" y="65176"/>
                </a:lnTo>
                <a:lnTo>
                  <a:pt x="326527" y="56286"/>
                </a:lnTo>
                <a:close/>
              </a:path>
            </a:pathLst>
          </a:custGeom>
          <a:solidFill>
            <a:srgbClr val="231F20"/>
          </a:solidFill>
        </p:spPr>
        <p:txBody>
          <a:bodyPr wrap="square" lIns="0" tIns="0" rIns="0" bIns="0" rtlCol="0"/>
          <a:lstStyle/>
          <a:p>
            <a:r>
              <a:rPr lang="en-US" dirty="0" smtClean="0"/>
              <a:t>L</a:t>
            </a:r>
            <a:endParaRPr dirty="0"/>
          </a:p>
        </p:txBody>
      </p:sp>
      <p:pic>
        <p:nvPicPr>
          <p:cNvPr id="2052" name="Picture 4"/>
          <p:cNvPicPr>
            <a:picLocks noChangeAspect="1" noChangeArrowheads="1"/>
          </p:cNvPicPr>
          <p:nvPr/>
        </p:nvPicPr>
        <p:blipFill>
          <a:blip r:embed="rId3" cstate="print"/>
          <a:srcRect/>
          <a:stretch>
            <a:fillRect/>
          </a:stretch>
        </p:blipFill>
        <p:spPr bwMode="auto">
          <a:xfrm>
            <a:off x="7334250" y="832562"/>
            <a:ext cx="2131704" cy="3002400"/>
          </a:xfrm>
          <a:prstGeom prst="rect">
            <a:avLst/>
          </a:prstGeom>
          <a:noFill/>
          <a:ln w="9525">
            <a:noFill/>
            <a:miter lim="800000"/>
            <a:headEnd/>
            <a:tailEnd/>
          </a:ln>
        </p:spPr>
      </p:pic>
      <p:pic>
        <p:nvPicPr>
          <p:cNvPr id="2053" name="Picture 5"/>
          <p:cNvPicPr>
            <a:picLocks noChangeAspect="1" noChangeArrowheads="1"/>
          </p:cNvPicPr>
          <p:nvPr/>
        </p:nvPicPr>
        <p:blipFill>
          <a:blip r:embed="rId4" cstate="print"/>
          <a:srcRect/>
          <a:stretch>
            <a:fillRect/>
          </a:stretch>
        </p:blipFill>
        <p:spPr bwMode="auto">
          <a:xfrm>
            <a:off x="9620250" y="832562"/>
            <a:ext cx="2232554" cy="3002400"/>
          </a:xfrm>
          <a:prstGeom prst="rect">
            <a:avLst/>
          </a:prstGeom>
          <a:noFill/>
          <a:ln w="9525">
            <a:noFill/>
            <a:miter lim="800000"/>
            <a:headEnd/>
            <a:tailEnd/>
          </a:ln>
        </p:spPr>
      </p:pic>
      <p:pic>
        <p:nvPicPr>
          <p:cNvPr id="2055" name="Picture 7"/>
          <p:cNvPicPr>
            <a:picLocks noChangeAspect="1" noChangeArrowheads="1"/>
          </p:cNvPicPr>
          <p:nvPr/>
        </p:nvPicPr>
        <p:blipFill>
          <a:blip r:embed="rId5" cstate="print"/>
          <a:srcRect/>
          <a:stretch>
            <a:fillRect/>
          </a:stretch>
        </p:blipFill>
        <p:spPr bwMode="auto">
          <a:xfrm>
            <a:off x="12439650" y="609162"/>
            <a:ext cx="2108200" cy="3225800"/>
          </a:xfrm>
          <a:prstGeom prst="rect">
            <a:avLst/>
          </a:prstGeom>
          <a:noFill/>
          <a:ln w="9525">
            <a:noFill/>
            <a:miter lim="800000"/>
            <a:headEnd/>
            <a:tailEnd/>
          </a:ln>
        </p:spPr>
      </p:pic>
      <p:pic>
        <p:nvPicPr>
          <p:cNvPr id="2056" name="Picture 8"/>
          <p:cNvPicPr>
            <a:picLocks noChangeAspect="1" noChangeArrowheads="1"/>
          </p:cNvPicPr>
          <p:nvPr/>
        </p:nvPicPr>
        <p:blipFill>
          <a:blip r:embed="rId6" cstate="print"/>
          <a:srcRect/>
          <a:stretch>
            <a:fillRect/>
          </a:stretch>
        </p:blipFill>
        <p:spPr bwMode="auto">
          <a:xfrm>
            <a:off x="4785360" y="832562"/>
            <a:ext cx="2121696" cy="3002400"/>
          </a:xfrm>
          <a:prstGeom prst="rect">
            <a:avLst/>
          </a:prstGeom>
          <a:noFill/>
          <a:ln w="9525">
            <a:noFill/>
            <a:miter lim="800000"/>
            <a:headEnd/>
            <a:tailEnd/>
          </a:ln>
        </p:spPr>
      </p:pic>
      <p:pic>
        <p:nvPicPr>
          <p:cNvPr id="24" name="Picture 5" descr="托福logo"/>
          <p:cNvPicPr>
            <a:picLocks noChangeAspect="1" noChangeArrowheads="1"/>
          </p:cNvPicPr>
          <p:nvPr/>
        </p:nvPicPr>
        <p:blipFill>
          <a:blip r:embed="rId7" cstate="print"/>
          <a:srcRect/>
          <a:stretch>
            <a:fillRect/>
          </a:stretch>
        </p:blipFill>
        <p:spPr bwMode="auto">
          <a:xfrm>
            <a:off x="12896850" y="200025"/>
            <a:ext cx="638175" cy="266700"/>
          </a:xfrm>
          <a:prstGeom prst="rect">
            <a:avLst/>
          </a:prstGeom>
          <a:noFill/>
        </p:spPr>
      </p:pic>
      <p:pic>
        <p:nvPicPr>
          <p:cNvPr id="25" name="图片 4" descr="Cortool logo 组合统一样式041219"/>
          <p:cNvPicPr>
            <a:picLocks noChangeAspect="1" noChangeArrowheads="1"/>
          </p:cNvPicPr>
          <p:nvPr/>
        </p:nvPicPr>
        <p:blipFill>
          <a:blip r:embed="rId8" cstate="print"/>
          <a:srcRect/>
          <a:stretch>
            <a:fillRect/>
          </a:stretch>
        </p:blipFill>
        <p:spPr bwMode="auto">
          <a:xfrm>
            <a:off x="13658850" y="200025"/>
            <a:ext cx="1266825" cy="295275"/>
          </a:xfrm>
          <a:prstGeom prst="rect">
            <a:avLst/>
          </a:prstGeom>
          <a:noFill/>
          <a:ln w="9525">
            <a:noFill/>
            <a:miter lim="800000"/>
            <a:headEnd/>
            <a:tailEnd/>
          </a:ln>
        </p:spPr>
      </p:pic>
      <p:pic>
        <p:nvPicPr>
          <p:cNvPr id="51201" name="Picture 1"/>
          <p:cNvPicPr>
            <a:picLocks noChangeAspect="1" noChangeArrowheads="1"/>
          </p:cNvPicPr>
          <p:nvPr/>
        </p:nvPicPr>
        <p:blipFill>
          <a:blip r:embed="rId9" cstate="print"/>
          <a:srcRect/>
          <a:stretch>
            <a:fillRect/>
          </a:stretch>
        </p:blipFill>
        <p:spPr bwMode="auto">
          <a:xfrm>
            <a:off x="8738235" y="4127500"/>
            <a:ext cx="2238375" cy="3009900"/>
          </a:xfrm>
          <a:prstGeom prst="rect">
            <a:avLst/>
          </a:prstGeom>
          <a:noFill/>
          <a:ln w="9525">
            <a:noFill/>
            <a:miter lim="800000"/>
            <a:headEnd/>
            <a:tailEnd/>
          </a:ln>
        </p:spPr>
      </p:pic>
      <p:pic>
        <p:nvPicPr>
          <p:cNvPr id="1026" name="Picture 2"/>
          <p:cNvPicPr>
            <a:picLocks noChangeAspect="1" noChangeArrowheads="1"/>
          </p:cNvPicPr>
          <p:nvPr/>
        </p:nvPicPr>
        <p:blipFill>
          <a:blip r:embed="rId10" cstate="print"/>
          <a:srcRect/>
          <a:stretch>
            <a:fillRect/>
          </a:stretch>
        </p:blipFill>
        <p:spPr bwMode="auto">
          <a:xfrm>
            <a:off x="6191250" y="4127714"/>
            <a:ext cx="2149170" cy="3030460"/>
          </a:xfrm>
          <a:prstGeom prst="rect">
            <a:avLst/>
          </a:prstGeom>
          <a:noFill/>
          <a:ln w="9525">
            <a:noFill/>
            <a:miter lim="800000"/>
            <a:headEnd/>
            <a:tailEnd/>
          </a:ln>
        </p:spPr>
      </p:pic>
      <p:pic>
        <p:nvPicPr>
          <p:cNvPr id="1027" name="Picture 3"/>
          <p:cNvPicPr>
            <a:picLocks noChangeAspect="1" noChangeArrowheads="1"/>
          </p:cNvPicPr>
          <p:nvPr/>
        </p:nvPicPr>
        <p:blipFill>
          <a:blip r:embed="rId11" cstate="print"/>
          <a:srcRect/>
          <a:stretch>
            <a:fillRect/>
          </a:stretch>
        </p:blipFill>
        <p:spPr bwMode="auto">
          <a:xfrm>
            <a:off x="11373815" y="4127714"/>
            <a:ext cx="2133600" cy="3009781"/>
          </a:xfrm>
          <a:prstGeom prst="rect">
            <a:avLst/>
          </a:prstGeom>
          <a:noFill/>
          <a:ln w="9525">
            <a:noFill/>
            <a:miter lim="800000"/>
            <a:headEnd/>
            <a:tailEnd/>
          </a:ln>
        </p:spPr>
      </p:pic>
      <p:sp>
        <p:nvSpPr>
          <p:cNvPr id="156" name="object 6"/>
          <p:cNvSpPr/>
          <p:nvPr/>
        </p:nvSpPr>
        <p:spPr>
          <a:xfrm>
            <a:off x="1181337" y="372980"/>
            <a:ext cx="296545" cy="0"/>
          </a:xfrm>
          <a:custGeom>
            <a:avLst/>
            <a:gdLst/>
            <a:ahLst/>
            <a:cxnLst/>
            <a:rect l="l" t="t" r="r" b="b"/>
            <a:pathLst>
              <a:path w="296544">
                <a:moveTo>
                  <a:pt x="296329" y="0"/>
                </a:moveTo>
                <a:lnTo>
                  <a:pt x="0" y="0"/>
                </a:lnTo>
              </a:path>
            </a:pathLst>
          </a:custGeom>
          <a:ln w="3175">
            <a:solidFill>
              <a:srgbClr val="58595B"/>
            </a:solidFill>
          </a:ln>
        </p:spPr>
        <p:txBody>
          <a:bodyPr wrap="square" lIns="0" tIns="0" rIns="0" bIns="0" rtlCol="0"/>
          <a:lstStyle/>
          <a:p>
            <a:endParaRPr/>
          </a:p>
        </p:txBody>
      </p:sp>
      <p:sp>
        <p:nvSpPr>
          <p:cNvPr id="157" name="object 7"/>
          <p:cNvSpPr txBox="1"/>
          <p:nvPr/>
        </p:nvSpPr>
        <p:spPr>
          <a:xfrm>
            <a:off x="456803" y="297415"/>
            <a:ext cx="711200" cy="151130"/>
          </a:xfrm>
          <a:prstGeom prst="rect">
            <a:avLst/>
          </a:prstGeom>
        </p:spPr>
        <p:txBody>
          <a:bodyPr vert="horz" wrap="square" lIns="0" tIns="12700" rIns="0" bIns="0" rtlCol="0">
            <a:spAutoFit/>
          </a:bodyPr>
          <a:lstStyle/>
          <a:p>
            <a:pPr marL="12700">
              <a:lnSpc>
                <a:spcPct val="100000"/>
              </a:lnSpc>
              <a:spcBef>
                <a:spcPts val="100"/>
              </a:spcBef>
            </a:pPr>
            <a:r>
              <a:rPr lang="zh-CN" sz="900" b="1">
                <a:latin typeface="微软雅黑 Light" panose="020B0502040204020203" charset="-122"/>
                <a:cs typeface="微软雅黑 Light" panose="020B0502040204020203" charset="-122"/>
                <a:sym typeface="+mn-ea"/>
              </a:rPr>
              <a:t>科技成就托福</a:t>
            </a:r>
          </a:p>
        </p:txBody>
      </p:sp>
      <p:sp>
        <p:nvSpPr>
          <p:cNvPr id="158" name="object 8"/>
          <p:cNvSpPr/>
          <p:nvPr/>
        </p:nvSpPr>
        <p:spPr>
          <a:xfrm>
            <a:off x="357949" y="333927"/>
            <a:ext cx="78105" cy="78105"/>
          </a:xfrm>
          <a:custGeom>
            <a:avLst/>
            <a:gdLst/>
            <a:ahLst/>
            <a:cxnLst/>
            <a:rect l="l" t="t" r="r" b="b"/>
            <a:pathLst>
              <a:path w="78104" h="78104">
                <a:moveTo>
                  <a:pt x="0" y="0"/>
                </a:moveTo>
                <a:lnTo>
                  <a:pt x="77787" y="0"/>
                </a:lnTo>
                <a:lnTo>
                  <a:pt x="77787" y="77787"/>
                </a:lnTo>
                <a:lnTo>
                  <a:pt x="0" y="77787"/>
                </a:lnTo>
                <a:lnTo>
                  <a:pt x="0" y="0"/>
                </a:lnTo>
                <a:close/>
              </a:path>
            </a:pathLst>
          </a:custGeom>
          <a:solidFill>
            <a:srgbClr val="58595B"/>
          </a:solidFill>
        </p:spPr>
        <p:txBody>
          <a:bodyPr wrap="square" lIns="0" tIns="0" rIns="0" bIns="0" rtlCol="0"/>
          <a:lstStyle/>
          <a:p>
            <a:endParaRPr/>
          </a:p>
        </p:txBody>
      </p:sp>
      <p:sp>
        <p:nvSpPr>
          <p:cNvPr id="12" name="object 12"/>
          <p:cNvSpPr/>
          <p:nvPr/>
        </p:nvSpPr>
        <p:spPr>
          <a:xfrm>
            <a:off x="2162478" y="1981616"/>
            <a:ext cx="596900" cy="596900"/>
          </a:xfrm>
          <a:custGeom>
            <a:avLst/>
            <a:gdLst/>
            <a:ahLst/>
            <a:cxnLst/>
            <a:rect l="l" t="t" r="r" b="b"/>
            <a:pathLst>
              <a:path w="596900" h="596900">
                <a:moveTo>
                  <a:pt x="596900" y="298450"/>
                </a:moveTo>
                <a:lnTo>
                  <a:pt x="592993" y="346861"/>
                </a:lnTo>
                <a:lnTo>
                  <a:pt x="581685" y="392784"/>
                </a:lnTo>
                <a:lnTo>
                  <a:pt x="563588" y="435606"/>
                </a:lnTo>
                <a:lnTo>
                  <a:pt x="539317" y="474712"/>
                </a:lnTo>
                <a:lnTo>
                  <a:pt x="509487" y="509487"/>
                </a:lnTo>
                <a:lnTo>
                  <a:pt x="474712" y="539317"/>
                </a:lnTo>
                <a:lnTo>
                  <a:pt x="435606" y="563588"/>
                </a:lnTo>
                <a:lnTo>
                  <a:pt x="392784" y="581685"/>
                </a:lnTo>
                <a:lnTo>
                  <a:pt x="346861" y="592993"/>
                </a:lnTo>
                <a:lnTo>
                  <a:pt x="298450" y="596900"/>
                </a:lnTo>
                <a:lnTo>
                  <a:pt x="250038" y="592993"/>
                </a:lnTo>
                <a:lnTo>
                  <a:pt x="204115" y="581685"/>
                </a:lnTo>
                <a:lnTo>
                  <a:pt x="161293" y="563588"/>
                </a:lnTo>
                <a:lnTo>
                  <a:pt x="122187" y="539317"/>
                </a:lnTo>
                <a:lnTo>
                  <a:pt x="87412" y="509487"/>
                </a:lnTo>
                <a:lnTo>
                  <a:pt x="57582" y="474712"/>
                </a:lnTo>
                <a:lnTo>
                  <a:pt x="33311" y="435606"/>
                </a:lnTo>
                <a:lnTo>
                  <a:pt x="15214" y="392784"/>
                </a:lnTo>
                <a:lnTo>
                  <a:pt x="3906" y="346861"/>
                </a:lnTo>
                <a:lnTo>
                  <a:pt x="0" y="298450"/>
                </a:lnTo>
                <a:lnTo>
                  <a:pt x="3906" y="250038"/>
                </a:lnTo>
                <a:lnTo>
                  <a:pt x="15214" y="204115"/>
                </a:lnTo>
                <a:lnTo>
                  <a:pt x="33311" y="161293"/>
                </a:lnTo>
                <a:lnTo>
                  <a:pt x="57582" y="122187"/>
                </a:lnTo>
                <a:lnTo>
                  <a:pt x="87412" y="87412"/>
                </a:lnTo>
                <a:lnTo>
                  <a:pt x="122187" y="57582"/>
                </a:lnTo>
                <a:lnTo>
                  <a:pt x="161293" y="33311"/>
                </a:lnTo>
                <a:lnTo>
                  <a:pt x="204115" y="15214"/>
                </a:lnTo>
                <a:lnTo>
                  <a:pt x="250038" y="3906"/>
                </a:lnTo>
                <a:lnTo>
                  <a:pt x="298450" y="0"/>
                </a:lnTo>
                <a:lnTo>
                  <a:pt x="346861" y="3906"/>
                </a:lnTo>
                <a:lnTo>
                  <a:pt x="392784" y="15214"/>
                </a:lnTo>
                <a:lnTo>
                  <a:pt x="435606" y="33311"/>
                </a:lnTo>
                <a:lnTo>
                  <a:pt x="474712" y="57582"/>
                </a:lnTo>
                <a:lnTo>
                  <a:pt x="509487" y="87412"/>
                </a:lnTo>
                <a:lnTo>
                  <a:pt x="539317" y="122187"/>
                </a:lnTo>
                <a:lnTo>
                  <a:pt x="563588" y="161293"/>
                </a:lnTo>
                <a:lnTo>
                  <a:pt x="581685" y="204115"/>
                </a:lnTo>
                <a:lnTo>
                  <a:pt x="592993" y="250038"/>
                </a:lnTo>
                <a:lnTo>
                  <a:pt x="596900" y="298450"/>
                </a:lnTo>
                <a:close/>
              </a:path>
            </a:pathLst>
          </a:custGeom>
          <a:ln w="12700">
            <a:solidFill>
              <a:srgbClr val="231F20"/>
            </a:solidFill>
          </a:ln>
        </p:spPr>
        <p:txBody>
          <a:bodyPr wrap="square" lIns="0" tIns="0" rIns="0" bIns="0" rtlCol="0"/>
          <a:lstStyle/>
          <a:p>
            <a:endParaRPr/>
          </a:p>
        </p:txBody>
      </p:sp>
      <p:sp>
        <p:nvSpPr>
          <p:cNvPr id="13" name="object 13"/>
          <p:cNvSpPr txBox="1"/>
          <p:nvPr/>
        </p:nvSpPr>
        <p:spPr>
          <a:xfrm>
            <a:off x="2143410" y="2627599"/>
            <a:ext cx="635000" cy="166370"/>
          </a:xfrm>
          <a:prstGeom prst="rect">
            <a:avLst/>
          </a:prstGeom>
        </p:spPr>
        <p:txBody>
          <a:bodyPr vert="horz" wrap="square" lIns="0" tIns="12700" rIns="0" bIns="0" rtlCol="0">
            <a:spAutoFit/>
          </a:bodyPr>
          <a:lstStyle/>
          <a:p>
            <a:pPr marL="12700" algn="ctr">
              <a:lnSpc>
                <a:spcPct val="100000"/>
              </a:lnSpc>
              <a:spcBef>
                <a:spcPts val="100"/>
              </a:spcBef>
            </a:pPr>
            <a:r>
              <a:rPr lang="en-US" altLang="zh-CN" sz="1000" b="0" dirty="0">
                <a:solidFill>
                  <a:srgbClr val="231F20"/>
                </a:solidFill>
                <a:latin typeface="微软雅黑" panose="020B0503020204020204" pitchFamily="34" charset="-122"/>
                <a:ea typeface="微软雅黑" panose="020B0503020204020204" pitchFamily="34" charset="-122"/>
                <a:cs typeface="思源黑体 CN Light" panose="020B0300000000000000" charset="-122"/>
              </a:rPr>
              <a:t>ISO</a:t>
            </a:r>
            <a:r>
              <a:rPr lang="zh-CN" sz="1000" b="0" dirty="0">
                <a:solidFill>
                  <a:srgbClr val="231F20"/>
                </a:solidFill>
                <a:latin typeface="微软雅黑" panose="020B0503020204020204" pitchFamily="34" charset="-122"/>
                <a:ea typeface="微软雅黑" panose="020B0503020204020204" pitchFamily="34" charset="-122"/>
                <a:cs typeface="思源黑体 CN Light" panose="020B0300000000000000" charset="-122"/>
              </a:rPr>
              <a:t>认证</a:t>
            </a:r>
            <a:endParaRPr lang="en-US" altLang="zh-CN" sz="1000" b="0" dirty="0">
              <a:solidFill>
                <a:srgbClr val="231F20"/>
              </a:solidFill>
              <a:latin typeface="微软雅黑" panose="020B0503020204020204" pitchFamily="34" charset="-122"/>
              <a:ea typeface="微软雅黑" panose="020B0503020204020204" pitchFamily="34" charset="-122"/>
              <a:cs typeface="思源黑体 CN Light" panose="020B0300000000000000" charset="-122"/>
            </a:endParaRPr>
          </a:p>
        </p:txBody>
      </p:sp>
      <p:sp>
        <p:nvSpPr>
          <p:cNvPr id="14" name="object 14"/>
          <p:cNvSpPr/>
          <p:nvPr/>
        </p:nvSpPr>
        <p:spPr>
          <a:xfrm>
            <a:off x="2277388" y="2096714"/>
            <a:ext cx="367030" cy="367030"/>
          </a:xfrm>
          <a:custGeom>
            <a:avLst/>
            <a:gdLst/>
            <a:ahLst/>
            <a:cxnLst/>
            <a:rect l="l" t="t" r="r" b="b"/>
            <a:pathLst>
              <a:path w="367030" h="367030">
                <a:moveTo>
                  <a:pt x="327190" y="208762"/>
                </a:moveTo>
                <a:lnTo>
                  <a:pt x="320420" y="212725"/>
                </a:lnTo>
                <a:lnTo>
                  <a:pt x="316877" y="225958"/>
                </a:lnTo>
                <a:lnTo>
                  <a:pt x="320763" y="232765"/>
                </a:lnTo>
                <a:lnTo>
                  <a:pt x="327342" y="234619"/>
                </a:lnTo>
                <a:lnTo>
                  <a:pt x="350126" y="240728"/>
                </a:lnTo>
                <a:lnTo>
                  <a:pt x="356755" y="242379"/>
                </a:lnTo>
                <a:lnTo>
                  <a:pt x="363473" y="238417"/>
                </a:lnTo>
                <a:lnTo>
                  <a:pt x="367004" y="225234"/>
                </a:lnTo>
                <a:lnTo>
                  <a:pt x="363156" y="218440"/>
                </a:lnTo>
                <a:lnTo>
                  <a:pt x="356590" y="216547"/>
                </a:lnTo>
                <a:lnTo>
                  <a:pt x="333819" y="210451"/>
                </a:lnTo>
                <a:lnTo>
                  <a:pt x="327190" y="208762"/>
                </a:lnTo>
                <a:close/>
              </a:path>
              <a:path w="367030" h="367030">
                <a:moveTo>
                  <a:pt x="10299" y="123863"/>
                </a:moveTo>
                <a:lnTo>
                  <a:pt x="3543" y="127825"/>
                </a:lnTo>
                <a:lnTo>
                  <a:pt x="0" y="141046"/>
                </a:lnTo>
                <a:lnTo>
                  <a:pt x="3886" y="147853"/>
                </a:lnTo>
                <a:lnTo>
                  <a:pt x="10464" y="149720"/>
                </a:lnTo>
                <a:lnTo>
                  <a:pt x="30162" y="154990"/>
                </a:lnTo>
                <a:lnTo>
                  <a:pt x="36791" y="156692"/>
                </a:lnTo>
                <a:lnTo>
                  <a:pt x="43560" y="152730"/>
                </a:lnTo>
                <a:lnTo>
                  <a:pt x="47104" y="139496"/>
                </a:lnTo>
                <a:lnTo>
                  <a:pt x="43230" y="132676"/>
                </a:lnTo>
                <a:lnTo>
                  <a:pt x="36639" y="130822"/>
                </a:lnTo>
                <a:lnTo>
                  <a:pt x="16941" y="125539"/>
                </a:lnTo>
                <a:lnTo>
                  <a:pt x="10299" y="123863"/>
                </a:lnTo>
                <a:close/>
              </a:path>
              <a:path w="367030" h="367030">
                <a:moveTo>
                  <a:pt x="230123" y="0"/>
                </a:moveTo>
                <a:lnTo>
                  <a:pt x="221449" y="2336"/>
                </a:lnTo>
                <a:lnTo>
                  <a:pt x="218084" y="5727"/>
                </a:lnTo>
                <a:lnTo>
                  <a:pt x="216941" y="10071"/>
                </a:lnTo>
                <a:lnTo>
                  <a:pt x="211315" y="31051"/>
                </a:lnTo>
                <a:lnTo>
                  <a:pt x="210134" y="35369"/>
                </a:lnTo>
                <a:lnTo>
                  <a:pt x="211353" y="40005"/>
                </a:lnTo>
                <a:lnTo>
                  <a:pt x="217677" y="46367"/>
                </a:lnTo>
                <a:lnTo>
                  <a:pt x="222313" y="47612"/>
                </a:lnTo>
                <a:lnTo>
                  <a:pt x="230974" y="45275"/>
                </a:lnTo>
                <a:lnTo>
                  <a:pt x="234353" y="41871"/>
                </a:lnTo>
                <a:lnTo>
                  <a:pt x="235496" y="37528"/>
                </a:lnTo>
                <a:lnTo>
                  <a:pt x="241109" y="16548"/>
                </a:lnTo>
                <a:lnTo>
                  <a:pt x="242303" y="12230"/>
                </a:lnTo>
                <a:lnTo>
                  <a:pt x="241084" y="7594"/>
                </a:lnTo>
                <a:lnTo>
                  <a:pt x="234746" y="1231"/>
                </a:lnTo>
                <a:lnTo>
                  <a:pt x="230123" y="0"/>
                </a:lnTo>
                <a:close/>
              </a:path>
              <a:path w="367030" h="367030">
                <a:moveTo>
                  <a:pt x="144919" y="317868"/>
                </a:moveTo>
                <a:lnTo>
                  <a:pt x="136169" y="320268"/>
                </a:lnTo>
                <a:lnTo>
                  <a:pt x="132791" y="323761"/>
                </a:lnTo>
                <a:lnTo>
                  <a:pt x="131724" y="328168"/>
                </a:lnTo>
                <a:lnTo>
                  <a:pt x="125945" y="349732"/>
                </a:lnTo>
                <a:lnTo>
                  <a:pt x="124650" y="354088"/>
                </a:lnTo>
                <a:lnTo>
                  <a:pt x="125844" y="358800"/>
                </a:lnTo>
                <a:lnTo>
                  <a:pt x="132206" y="365264"/>
                </a:lnTo>
                <a:lnTo>
                  <a:pt x="136893" y="366522"/>
                </a:lnTo>
                <a:lnTo>
                  <a:pt x="145656" y="364109"/>
                </a:lnTo>
                <a:lnTo>
                  <a:pt x="149034" y="360629"/>
                </a:lnTo>
                <a:lnTo>
                  <a:pt x="150181" y="355923"/>
                </a:lnTo>
                <a:lnTo>
                  <a:pt x="155879" y="334657"/>
                </a:lnTo>
                <a:lnTo>
                  <a:pt x="157162" y="330301"/>
                </a:lnTo>
                <a:lnTo>
                  <a:pt x="155981" y="325589"/>
                </a:lnTo>
                <a:lnTo>
                  <a:pt x="149605" y="319112"/>
                </a:lnTo>
                <a:lnTo>
                  <a:pt x="144919" y="317868"/>
                </a:lnTo>
                <a:close/>
              </a:path>
              <a:path w="367030" h="367030">
                <a:moveTo>
                  <a:pt x="306819" y="298564"/>
                </a:moveTo>
                <a:lnTo>
                  <a:pt x="221843" y="347624"/>
                </a:lnTo>
                <a:lnTo>
                  <a:pt x="228714" y="359537"/>
                </a:lnTo>
                <a:lnTo>
                  <a:pt x="237032" y="363766"/>
                </a:lnTo>
                <a:lnTo>
                  <a:pt x="277343" y="358700"/>
                </a:lnTo>
                <a:lnTo>
                  <a:pt x="308165" y="326745"/>
                </a:lnTo>
                <a:lnTo>
                  <a:pt x="312302" y="315071"/>
                </a:lnTo>
                <a:lnTo>
                  <a:pt x="311744" y="308904"/>
                </a:lnTo>
                <a:lnTo>
                  <a:pt x="309410" y="303034"/>
                </a:lnTo>
                <a:lnTo>
                  <a:pt x="306819" y="298564"/>
                </a:lnTo>
                <a:close/>
              </a:path>
              <a:path w="367030" h="367030">
                <a:moveTo>
                  <a:pt x="167418" y="53359"/>
                </a:moveTo>
                <a:lnTo>
                  <a:pt x="118173" y="69926"/>
                </a:lnTo>
                <a:lnTo>
                  <a:pt x="79204" y="104296"/>
                </a:lnTo>
                <a:lnTo>
                  <a:pt x="57202" y="149377"/>
                </a:lnTo>
                <a:lnTo>
                  <a:pt x="53710" y="199420"/>
                </a:lnTo>
                <a:lnTo>
                  <a:pt x="70269" y="248678"/>
                </a:lnTo>
                <a:lnTo>
                  <a:pt x="95192" y="279763"/>
                </a:lnTo>
                <a:lnTo>
                  <a:pt x="127095" y="301266"/>
                </a:lnTo>
                <a:lnTo>
                  <a:pt x="163455" y="312515"/>
                </a:lnTo>
                <a:lnTo>
                  <a:pt x="201752" y="312839"/>
                </a:lnTo>
                <a:lnTo>
                  <a:pt x="209219" y="325767"/>
                </a:lnTo>
                <a:lnTo>
                  <a:pt x="240855" y="307505"/>
                </a:lnTo>
                <a:lnTo>
                  <a:pt x="215650" y="270062"/>
                </a:lnTo>
                <a:lnTo>
                  <a:pt x="200848" y="253098"/>
                </a:lnTo>
                <a:lnTo>
                  <a:pt x="135369" y="253098"/>
                </a:lnTo>
                <a:lnTo>
                  <a:pt x="129273" y="248056"/>
                </a:lnTo>
                <a:lnTo>
                  <a:pt x="128612" y="241173"/>
                </a:lnTo>
                <a:lnTo>
                  <a:pt x="128868" y="223509"/>
                </a:lnTo>
                <a:lnTo>
                  <a:pt x="132641" y="210753"/>
                </a:lnTo>
                <a:lnTo>
                  <a:pt x="138610" y="202107"/>
                </a:lnTo>
                <a:lnTo>
                  <a:pt x="145453" y="196773"/>
                </a:lnTo>
                <a:lnTo>
                  <a:pt x="158677" y="193656"/>
                </a:lnTo>
                <a:lnTo>
                  <a:pt x="201256" y="193656"/>
                </a:lnTo>
                <a:lnTo>
                  <a:pt x="201033" y="181614"/>
                </a:lnTo>
                <a:lnTo>
                  <a:pt x="205080" y="166867"/>
                </a:lnTo>
                <a:lnTo>
                  <a:pt x="214388" y="156972"/>
                </a:lnTo>
                <a:lnTo>
                  <a:pt x="222420" y="153719"/>
                </a:lnTo>
                <a:lnTo>
                  <a:pt x="232892" y="152876"/>
                </a:lnTo>
                <a:lnTo>
                  <a:pt x="310581" y="152876"/>
                </a:lnTo>
                <a:lnTo>
                  <a:pt x="296925" y="117817"/>
                </a:lnTo>
                <a:lnTo>
                  <a:pt x="262546" y="78848"/>
                </a:lnTo>
                <a:lnTo>
                  <a:pt x="217460" y="56848"/>
                </a:lnTo>
                <a:lnTo>
                  <a:pt x="167418" y="53359"/>
                </a:lnTo>
                <a:close/>
              </a:path>
              <a:path w="367030" h="367030">
                <a:moveTo>
                  <a:pt x="230682" y="176466"/>
                </a:moveTo>
                <a:lnTo>
                  <a:pt x="226898" y="178650"/>
                </a:lnTo>
                <a:lnTo>
                  <a:pt x="225384" y="192214"/>
                </a:lnTo>
                <a:lnTo>
                  <a:pt x="230511" y="218816"/>
                </a:lnTo>
                <a:lnTo>
                  <a:pt x="242753" y="254412"/>
                </a:lnTo>
                <a:lnTo>
                  <a:pt x="262585" y="294957"/>
                </a:lnTo>
                <a:lnTo>
                  <a:pt x="294220" y="276694"/>
                </a:lnTo>
                <a:lnTo>
                  <a:pt x="286753" y="263766"/>
                </a:lnTo>
                <a:lnTo>
                  <a:pt x="305623" y="230435"/>
                </a:lnTo>
                <a:lnTo>
                  <a:pt x="313986" y="193656"/>
                </a:lnTo>
                <a:lnTo>
                  <a:pt x="313984" y="192214"/>
                </a:lnTo>
                <a:lnTo>
                  <a:pt x="313750" y="188861"/>
                </a:lnTo>
                <a:lnTo>
                  <a:pt x="252374" y="188861"/>
                </a:lnTo>
                <a:lnTo>
                  <a:pt x="246748" y="184988"/>
                </a:lnTo>
                <a:lnTo>
                  <a:pt x="238112" y="178841"/>
                </a:lnTo>
                <a:lnTo>
                  <a:pt x="230682" y="176466"/>
                </a:lnTo>
                <a:close/>
              </a:path>
              <a:path w="367030" h="367030">
                <a:moveTo>
                  <a:pt x="49275" y="246202"/>
                </a:moveTo>
                <a:lnTo>
                  <a:pt x="24956" y="260235"/>
                </a:lnTo>
                <a:lnTo>
                  <a:pt x="19202" y="263740"/>
                </a:lnTo>
                <a:lnTo>
                  <a:pt x="17271" y="271272"/>
                </a:lnTo>
                <a:lnTo>
                  <a:pt x="24066" y="283044"/>
                </a:lnTo>
                <a:lnTo>
                  <a:pt x="31559" y="285140"/>
                </a:lnTo>
                <a:lnTo>
                  <a:pt x="37528" y="281876"/>
                </a:lnTo>
                <a:lnTo>
                  <a:pt x="61785" y="267881"/>
                </a:lnTo>
                <a:lnTo>
                  <a:pt x="63830" y="260235"/>
                </a:lnTo>
                <a:lnTo>
                  <a:pt x="56921" y="248259"/>
                </a:lnTo>
                <a:lnTo>
                  <a:pt x="49275" y="246202"/>
                </a:lnTo>
                <a:close/>
              </a:path>
              <a:path w="367030" h="367030">
                <a:moveTo>
                  <a:pt x="157518" y="218643"/>
                </a:moveTo>
                <a:lnTo>
                  <a:pt x="154165" y="220637"/>
                </a:lnTo>
                <a:lnTo>
                  <a:pt x="152526" y="228257"/>
                </a:lnTo>
                <a:lnTo>
                  <a:pt x="154177" y="245694"/>
                </a:lnTo>
                <a:lnTo>
                  <a:pt x="149136" y="251802"/>
                </a:lnTo>
                <a:lnTo>
                  <a:pt x="135369" y="253098"/>
                </a:lnTo>
                <a:lnTo>
                  <a:pt x="200848" y="253098"/>
                </a:lnTo>
                <a:lnTo>
                  <a:pt x="190890" y="241685"/>
                </a:lnTo>
                <a:lnTo>
                  <a:pt x="170278" y="224003"/>
                </a:lnTo>
                <a:lnTo>
                  <a:pt x="157518" y="218643"/>
                </a:lnTo>
                <a:close/>
              </a:path>
              <a:path w="367030" h="367030">
                <a:moveTo>
                  <a:pt x="201256" y="193656"/>
                </a:moveTo>
                <a:lnTo>
                  <a:pt x="158677" y="193656"/>
                </a:lnTo>
                <a:lnTo>
                  <a:pt x="173470" y="197524"/>
                </a:lnTo>
                <a:lnTo>
                  <a:pt x="189199" y="207005"/>
                </a:lnTo>
                <a:lnTo>
                  <a:pt x="205231" y="220726"/>
                </a:lnTo>
                <a:lnTo>
                  <a:pt x="201374" y="199979"/>
                </a:lnTo>
                <a:lnTo>
                  <a:pt x="201256" y="193656"/>
                </a:lnTo>
                <a:close/>
              </a:path>
              <a:path w="367030" h="367030">
                <a:moveTo>
                  <a:pt x="310581" y="152876"/>
                </a:moveTo>
                <a:lnTo>
                  <a:pt x="232892" y="152876"/>
                </a:lnTo>
                <a:lnTo>
                  <a:pt x="245831" y="155986"/>
                </a:lnTo>
                <a:lnTo>
                  <a:pt x="261264" y="164592"/>
                </a:lnTo>
                <a:lnTo>
                  <a:pt x="266788" y="168643"/>
                </a:lnTo>
                <a:lnTo>
                  <a:pt x="268020" y="176364"/>
                </a:lnTo>
                <a:lnTo>
                  <a:pt x="260083" y="187515"/>
                </a:lnTo>
                <a:lnTo>
                  <a:pt x="252374" y="188861"/>
                </a:lnTo>
                <a:lnTo>
                  <a:pt x="313750" y="188861"/>
                </a:lnTo>
                <a:lnTo>
                  <a:pt x="311388" y="154949"/>
                </a:lnTo>
                <a:lnTo>
                  <a:pt x="310581" y="152876"/>
                </a:lnTo>
                <a:close/>
              </a:path>
              <a:path w="367030" h="367030">
                <a:moveTo>
                  <a:pt x="338277" y="81965"/>
                </a:moveTo>
                <a:lnTo>
                  <a:pt x="333425" y="82042"/>
                </a:lnTo>
                <a:lnTo>
                  <a:pt x="329539" y="84404"/>
                </a:lnTo>
                <a:lnTo>
                  <a:pt x="303745" y="99339"/>
                </a:lnTo>
                <a:lnTo>
                  <a:pt x="301739" y="106959"/>
                </a:lnTo>
                <a:lnTo>
                  <a:pt x="308622" y="118872"/>
                </a:lnTo>
                <a:lnTo>
                  <a:pt x="316217" y="120942"/>
                </a:lnTo>
                <a:lnTo>
                  <a:pt x="342049" y="106070"/>
                </a:lnTo>
                <a:lnTo>
                  <a:pt x="346036" y="103886"/>
                </a:lnTo>
                <a:lnTo>
                  <a:pt x="348513" y="99720"/>
                </a:lnTo>
                <a:lnTo>
                  <a:pt x="348589" y="90639"/>
                </a:lnTo>
                <a:lnTo>
                  <a:pt x="346163" y="86448"/>
                </a:lnTo>
                <a:lnTo>
                  <a:pt x="338277" y="81965"/>
                </a:lnTo>
                <a:close/>
              </a:path>
              <a:path w="367030" h="367030">
                <a:moveTo>
                  <a:pt x="91046" y="18097"/>
                </a:moveTo>
                <a:lnTo>
                  <a:pt x="86842" y="20510"/>
                </a:lnTo>
                <a:lnTo>
                  <a:pt x="82359" y="28409"/>
                </a:lnTo>
                <a:lnTo>
                  <a:pt x="82435" y="33261"/>
                </a:lnTo>
                <a:lnTo>
                  <a:pt x="84797" y="37134"/>
                </a:lnTo>
                <a:lnTo>
                  <a:pt x="96773" y="57899"/>
                </a:lnTo>
                <a:lnTo>
                  <a:pt x="99504" y="59994"/>
                </a:lnTo>
                <a:lnTo>
                  <a:pt x="105917" y="61722"/>
                </a:lnTo>
                <a:lnTo>
                  <a:pt x="109334" y="61264"/>
                </a:lnTo>
                <a:lnTo>
                  <a:pt x="118186" y="56146"/>
                </a:lnTo>
                <a:lnTo>
                  <a:pt x="120243" y="48501"/>
                </a:lnTo>
                <a:lnTo>
                  <a:pt x="106464" y="24625"/>
                </a:lnTo>
                <a:lnTo>
                  <a:pt x="104279" y="20650"/>
                </a:lnTo>
                <a:lnTo>
                  <a:pt x="100114" y="18161"/>
                </a:lnTo>
                <a:lnTo>
                  <a:pt x="91046" y="18097"/>
                </a:lnTo>
                <a:close/>
              </a:path>
            </a:pathLst>
          </a:custGeom>
          <a:solidFill>
            <a:srgbClr val="231F20"/>
          </a:solidFill>
        </p:spPr>
        <p:txBody>
          <a:bodyPr wrap="square" lIns="0" tIns="0" rIns="0" bIns="0" rtlCol="0"/>
          <a:lstStyle/>
          <a:p>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361553" y="1146790"/>
            <a:ext cx="1092200" cy="443230"/>
          </a:xfrm>
          <a:prstGeom prst="rect">
            <a:avLst/>
          </a:prstGeom>
        </p:spPr>
        <p:txBody>
          <a:bodyPr vert="horz" wrap="square" lIns="0" tIns="12700" rIns="0" bIns="0" rtlCol="0">
            <a:spAutoFit/>
          </a:bodyPr>
          <a:lstStyle/>
          <a:p>
            <a:pPr marL="12700">
              <a:lnSpc>
                <a:spcPct val="100000"/>
              </a:lnSpc>
              <a:spcBef>
                <a:spcPts val="100"/>
              </a:spcBef>
            </a:pPr>
            <a:r>
              <a:rPr sz="2800" b="1" dirty="0">
                <a:solidFill>
                  <a:srgbClr val="ED1C24"/>
                </a:solidFill>
                <a:latin typeface="微软雅黑" panose="020B0503020204020204" pitchFamily="34" charset="-122"/>
                <a:ea typeface="微软雅黑" panose="020B0503020204020204" pitchFamily="34" charset="-122"/>
                <a:cs typeface="思源黑体 CN Bold" panose="020B0800000000000000" charset="-122"/>
              </a:rPr>
              <a:t>高品质</a:t>
            </a:r>
          </a:p>
        </p:txBody>
      </p:sp>
      <p:sp>
        <p:nvSpPr>
          <p:cNvPr id="3" name="object 3"/>
          <p:cNvSpPr/>
          <p:nvPr/>
        </p:nvSpPr>
        <p:spPr>
          <a:xfrm>
            <a:off x="374256" y="1727104"/>
            <a:ext cx="414655" cy="0"/>
          </a:xfrm>
          <a:custGeom>
            <a:avLst/>
            <a:gdLst/>
            <a:ahLst/>
            <a:cxnLst/>
            <a:rect l="l" t="t" r="r" b="b"/>
            <a:pathLst>
              <a:path w="414655">
                <a:moveTo>
                  <a:pt x="0" y="0"/>
                </a:moveTo>
                <a:lnTo>
                  <a:pt x="414375" y="0"/>
                </a:lnTo>
              </a:path>
            </a:pathLst>
          </a:custGeom>
          <a:ln w="84670">
            <a:solidFill>
              <a:srgbClr val="ED1C24"/>
            </a:solidFill>
          </a:ln>
        </p:spPr>
        <p:txBody>
          <a:bodyPr wrap="square" lIns="0" tIns="0" rIns="0" bIns="0" rtlCol="0"/>
          <a:lstStyle/>
          <a:p>
            <a:endParaRPr/>
          </a:p>
        </p:txBody>
      </p:sp>
      <p:sp>
        <p:nvSpPr>
          <p:cNvPr id="4" name="object 4"/>
          <p:cNvSpPr txBox="1"/>
          <p:nvPr/>
        </p:nvSpPr>
        <p:spPr>
          <a:xfrm>
            <a:off x="361950" y="2961640"/>
            <a:ext cx="5627370" cy="1783080"/>
          </a:xfrm>
          <a:prstGeom prst="rect">
            <a:avLst/>
          </a:prstGeom>
        </p:spPr>
        <p:txBody>
          <a:bodyPr vert="horz" wrap="square" lIns="0" tIns="12700" rIns="0" bIns="0" rtlCol="0">
            <a:spAutoFit/>
          </a:bodyPr>
          <a:lstStyle/>
          <a:p>
            <a:pPr marL="12700" marR="59690" algn="just">
              <a:lnSpc>
                <a:spcPct val="133000"/>
              </a:lnSpc>
              <a:spcBef>
                <a:spcPts val="100"/>
              </a:spcBef>
            </a:pPr>
            <a:r>
              <a:rPr lang="zh-CN" sz="1200" b="0" dirty="0" err="1" smtClean="0">
                <a:solidFill>
                  <a:srgbClr val="231F20"/>
                </a:solidFill>
                <a:latin typeface="华文细黑" panose="02010600040101010101" charset="-122"/>
                <a:ea typeface="华文细黑" panose="02010600040101010101" charset="-122"/>
                <a:cs typeface="华文细黑" panose="02010600040101010101" charset="-122"/>
              </a:rPr>
              <a:t>托福</a:t>
            </a:r>
            <a:r>
              <a:rPr sz="1200" b="0" dirty="0" err="1" smtClean="0">
                <a:solidFill>
                  <a:srgbClr val="231F20"/>
                </a:solidFill>
                <a:latin typeface="华文细黑" panose="02010600040101010101" charset="-122"/>
                <a:ea typeface="华文细黑" panose="02010600040101010101" charset="-122"/>
                <a:cs typeface="华文细黑" panose="02010600040101010101" charset="-122"/>
              </a:rPr>
              <a:t>坚持为客户提供高品质产品</a:t>
            </a:r>
            <a:r>
              <a:rPr sz="1200" b="0" dirty="0" err="1">
                <a:solidFill>
                  <a:srgbClr val="231F20"/>
                </a:solidFill>
                <a:latin typeface="华文细黑" panose="02010600040101010101" charset="-122"/>
                <a:ea typeface="华文细黑" panose="02010600040101010101" charset="-122"/>
                <a:cs typeface="华文细黑" panose="02010600040101010101" charset="-122"/>
              </a:rPr>
              <a:t>，坚守质量底线</a:t>
            </a:r>
            <a:r>
              <a:rPr sz="1200" b="0" dirty="0">
                <a:solidFill>
                  <a:srgbClr val="231F20"/>
                </a:solidFill>
                <a:latin typeface="华文细黑" panose="02010600040101010101" charset="-122"/>
                <a:ea typeface="华文细黑" panose="02010600040101010101" charset="-122"/>
                <a:cs typeface="华文细黑" panose="02010600040101010101" charset="-122"/>
              </a:rPr>
              <a:t>。</a:t>
            </a:r>
          </a:p>
          <a:p>
            <a:pPr marL="12700" marR="59690" algn="just">
              <a:lnSpc>
                <a:spcPct val="133000"/>
              </a:lnSpc>
              <a:spcBef>
                <a:spcPts val="100"/>
              </a:spcBef>
            </a:pPr>
            <a:endParaRPr sz="1200" b="0" dirty="0">
              <a:solidFill>
                <a:srgbClr val="231F20"/>
              </a:solidFill>
              <a:latin typeface="华文细黑" panose="02010600040101010101" charset="-122"/>
              <a:ea typeface="华文细黑" panose="02010600040101010101" charset="-122"/>
              <a:cs typeface="华文细黑" panose="02010600040101010101" charset="-122"/>
            </a:endParaRPr>
          </a:p>
          <a:p>
            <a:pPr marL="12700" marR="59690" algn="just">
              <a:lnSpc>
                <a:spcPct val="133000"/>
              </a:lnSpc>
              <a:spcBef>
                <a:spcPts val="100"/>
              </a:spcBef>
            </a:pPr>
            <a:r>
              <a:rPr lang="zh-CN" sz="1200" b="0" dirty="0">
                <a:solidFill>
                  <a:srgbClr val="231F20"/>
                </a:solidFill>
                <a:latin typeface="华文细黑" panose="02010600040101010101" charset="-122"/>
                <a:ea typeface="华文细黑" panose="02010600040101010101" charset="-122"/>
                <a:cs typeface="华文细黑" panose="02010600040101010101" charset="-122"/>
              </a:rPr>
              <a:t>托福</a:t>
            </a:r>
            <a:r>
              <a:rPr sz="1200" b="0" dirty="0" smtClean="0">
                <a:solidFill>
                  <a:srgbClr val="231F20"/>
                </a:solidFill>
                <a:latin typeface="华文细黑" panose="02010600040101010101" charset="-122"/>
                <a:ea typeface="华文细黑" panose="02010600040101010101" charset="-122"/>
                <a:cs typeface="华文细黑" panose="02010600040101010101" charset="-122"/>
              </a:rPr>
              <a:t>针对不同市场</a:t>
            </a:r>
            <a:r>
              <a:rPr lang="zh-CN" altLang="en-US" sz="1200" b="0" dirty="0" smtClean="0">
                <a:solidFill>
                  <a:srgbClr val="231F20"/>
                </a:solidFill>
                <a:latin typeface="华文细黑" panose="02010600040101010101" charset="-122"/>
                <a:ea typeface="华文细黑" panose="02010600040101010101" charset="-122"/>
                <a:cs typeface="华文细黑" panose="02010600040101010101" charset="-122"/>
              </a:rPr>
              <a:t>提供所需产品质量要求、满足不同</a:t>
            </a:r>
            <a:r>
              <a:rPr lang="zh-CN" sz="1200" b="0" dirty="0" smtClean="0">
                <a:solidFill>
                  <a:srgbClr val="231F20"/>
                </a:solidFill>
                <a:latin typeface="华文细黑" panose="02010600040101010101" charset="-122"/>
                <a:ea typeface="华文细黑" panose="02010600040101010101" charset="-122"/>
                <a:cs typeface="华文细黑" panose="02010600040101010101" charset="-122"/>
              </a:rPr>
              <a:t>国家</a:t>
            </a:r>
            <a:r>
              <a:rPr lang="zh-CN" altLang="en-US" sz="1200" b="0" dirty="0" smtClean="0">
                <a:solidFill>
                  <a:srgbClr val="231F20"/>
                </a:solidFill>
                <a:latin typeface="华文细黑" panose="02010600040101010101" charset="-122"/>
                <a:ea typeface="华文细黑" panose="02010600040101010101" charset="-122"/>
                <a:cs typeface="华文细黑" panose="02010600040101010101" charset="-122"/>
              </a:rPr>
              <a:t>的</a:t>
            </a:r>
            <a:r>
              <a:rPr sz="1200" b="0" dirty="0" smtClean="0">
                <a:solidFill>
                  <a:srgbClr val="231F20"/>
                </a:solidFill>
                <a:latin typeface="华文细黑" panose="02010600040101010101" charset="-122"/>
                <a:ea typeface="华文细黑" panose="02010600040101010101" charset="-122"/>
                <a:cs typeface="华文细黑" panose="02010600040101010101" charset="-122"/>
              </a:rPr>
              <a:t>质量</a:t>
            </a:r>
            <a:r>
              <a:rPr lang="zh-CN" sz="1200" b="0" dirty="0">
                <a:solidFill>
                  <a:srgbClr val="231F20"/>
                </a:solidFill>
                <a:latin typeface="华文细黑" panose="02010600040101010101" charset="-122"/>
                <a:ea typeface="华文细黑" panose="02010600040101010101" charset="-122"/>
                <a:cs typeface="华文细黑" panose="02010600040101010101" charset="-122"/>
              </a:rPr>
              <a:t>标准。</a:t>
            </a:r>
          </a:p>
          <a:p>
            <a:pPr marL="12700" marR="59690" algn="just">
              <a:lnSpc>
                <a:spcPct val="133000"/>
              </a:lnSpc>
              <a:spcBef>
                <a:spcPts val="100"/>
              </a:spcBef>
            </a:pPr>
            <a:endParaRPr sz="1200" b="0" dirty="0">
              <a:solidFill>
                <a:srgbClr val="231F20"/>
              </a:solidFill>
              <a:latin typeface="华文细黑" panose="02010600040101010101" charset="-122"/>
              <a:ea typeface="华文细黑" panose="02010600040101010101" charset="-122"/>
              <a:cs typeface="华文细黑" panose="02010600040101010101" charset="-122"/>
            </a:endParaRPr>
          </a:p>
          <a:p>
            <a:pPr marL="12700" marR="59690" algn="just">
              <a:lnSpc>
                <a:spcPct val="133000"/>
              </a:lnSpc>
              <a:spcBef>
                <a:spcPts val="100"/>
              </a:spcBef>
            </a:pPr>
            <a:r>
              <a:rPr sz="1200" b="0" dirty="0">
                <a:solidFill>
                  <a:srgbClr val="231F20"/>
                </a:solidFill>
                <a:latin typeface="华文细黑" panose="02010600040101010101" charset="-122"/>
                <a:ea typeface="华文细黑" panose="02010600040101010101" charset="-122"/>
                <a:cs typeface="华文细黑" panose="02010600040101010101" charset="-122"/>
              </a:rPr>
              <a:t>各生产线严格按照工艺规范标准生产，通过全程看板管理制度实现标准化管理，对装配要求清晰到每个工位，整车出厂经过严格PDI检测，确保车辆的安全性和驾驶的舒适性。</a:t>
            </a:r>
          </a:p>
        </p:txBody>
      </p:sp>
      <p:sp>
        <p:nvSpPr>
          <p:cNvPr id="5" name="object 5"/>
          <p:cNvSpPr/>
          <p:nvPr/>
        </p:nvSpPr>
        <p:spPr>
          <a:xfrm>
            <a:off x="1864066" y="1974839"/>
            <a:ext cx="596900" cy="596900"/>
          </a:xfrm>
          <a:custGeom>
            <a:avLst/>
            <a:gdLst/>
            <a:ahLst/>
            <a:cxnLst/>
            <a:rect l="l" t="t" r="r" b="b"/>
            <a:pathLst>
              <a:path w="596900" h="596900">
                <a:moveTo>
                  <a:pt x="596900" y="298450"/>
                </a:moveTo>
                <a:lnTo>
                  <a:pt x="592993" y="346861"/>
                </a:lnTo>
                <a:lnTo>
                  <a:pt x="581685" y="392784"/>
                </a:lnTo>
                <a:lnTo>
                  <a:pt x="563588" y="435606"/>
                </a:lnTo>
                <a:lnTo>
                  <a:pt x="539317" y="474712"/>
                </a:lnTo>
                <a:lnTo>
                  <a:pt x="509487" y="509487"/>
                </a:lnTo>
                <a:lnTo>
                  <a:pt x="474712" y="539317"/>
                </a:lnTo>
                <a:lnTo>
                  <a:pt x="435606" y="563588"/>
                </a:lnTo>
                <a:lnTo>
                  <a:pt x="392784" y="581685"/>
                </a:lnTo>
                <a:lnTo>
                  <a:pt x="346861" y="592993"/>
                </a:lnTo>
                <a:lnTo>
                  <a:pt x="298450" y="596900"/>
                </a:lnTo>
                <a:lnTo>
                  <a:pt x="250038" y="592993"/>
                </a:lnTo>
                <a:lnTo>
                  <a:pt x="204115" y="581685"/>
                </a:lnTo>
                <a:lnTo>
                  <a:pt x="161293" y="563588"/>
                </a:lnTo>
                <a:lnTo>
                  <a:pt x="122187" y="539317"/>
                </a:lnTo>
                <a:lnTo>
                  <a:pt x="87412" y="509487"/>
                </a:lnTo>
                <a:lnTo>
                  <a:pt x="57582" y="474712"/>
                </a:lnTo>
                <a:lnTo>
                  <a:pt x="33311" y="435606"/>
                </a:lnTo>
                <a:lnTo>
                  <a:pt x="15214" y="392784"/>
                </a:lnTo>
                <a:lnTo>
                  <a:pt x="3906" y="346861"/>
                </a:lnTo>
                <a:lnTo>
                  <a:pt x="0" y="298450"/>
                </a:lnTo>
                <a:lnTo>
                  <a:pt x="3906" y="250038"/>
                </a:lnTo>
                <a:lnTo>
                  <a:pt x="15214" y="204115"/>
                </a:lnTo>
                <a:lnTo>
                  <a:pt x="33311" y="161293"/>
                </a:lnTo>
                <a:lnTo>
                  <a:pt x="57582" y="122187"/>
                </a:lnTo>
                <a:lnTo>
                  <a:pt x="87412" y="87412"/>
                </a:lnTo>
                <a:lnTo>
                  <a:pt x="122187" y="57582"/>
                </a:lnTo>
                <a:lnTo>
                  <a:pt x="161293" y="33311"/>
                </a:lnTo>
                <a:lnTo>
                  <a:pt x="204115" y="15214"/>
                </a:lnTo>
                <a:lnTo>
                  <a:pt x="250038" y="3906"/>
                </a:lnTo>
                <a:lnTo>
                  <a:pt x="298450" y="0"/>
                </a:lnTo>
                <a:lnTo>
                  <a:pt x="346861" y="3906"/>
                </a:lnTo>
                <a:lnTo>
                  <a:pt x="392784" y="15214"/>
                </a:lnTo>
                <a:lnTo>
                  <a:pt x="435606" y="33311"/>
                </a:lnTo>
                <a:lnTo>
                  <a:pt x="474712" y="57582"/>
                </a:lnTo>
                <a:lnTo>
                  <a:pt x="509487" y="87412"/>
                </a:lnTo>
                <a:lnTo>
                  <a:pt x="539317" y="122187"/>
                </a:lnTo>
                <a:lnTo>
                  <a:pt x="563588" y="161293"/>
                </a:lnTo>
                <a:lnTo>
                  <a:pt x="581685" y="204115"/>
                </a:lnTo>
                <a:lnTo>
                  <a:pt x="592993" y="250038"/>
                </a:lnTo>
                <a:lnTo>
                  <a:pt x="596900" y="298450"/>
                </a:lnTo>
                <a:close/>
              </a:path>
            </a:pathLst>
          </a:custGeom>
          <a:ln w="12700">
            <a:solidFill>
              <a:srgbClr val="231F20"/>
            </a:solidFill>
          </a:ln>
        </p:spPr>
        <p:txBody>
          <a:bodyPr wrap="square" lIns="0" tIns="0" rIns="0" bIns="0" rtlCol="0"/>
          <a:lstStyle/>
          <a:p>
            <a:endParaRPr/>
          </a:p>
        </p:txBody>
      </p:sp>
      <p:sp>
        <p:nvSpPr>
          <p:cNvPr id="6" name="object 6"/>
          <p:cNvSpPr txBox="1"/>
          <p:nvPr/>
        </p:nvSpPr>
        <p:spPr>
          <a:xfrm>
            <a:off x="1946610" y="2620828"/>
            <a:ext cx="431800" cy="147320"/>
          </a:xfrm>
          <a:prstGeom prst="rect">
            <a:avLst/>
          </a:prstGeom>
        </p:spPr>
        <p:txBody>
          <a:bodyPr vert="horz" wrap="square" lIns="0" tIns="12700" rIns="0" bIns="0" rtlCol="0">
            <a:spAutoFit/>
          </a:bodyPr>
          <a:lstStyle/>
          <a:p>
            <a:pPr marL="12700">
              <a:lnSpc>
                <a:spcPct val="100000"/>
              </a:lnSpc>
              <a:spcBef>
                <a:spcPts val="100"/>
              </a:spcBef>
            </a:pPr>
            <a:r>
              <a:rPr sz="800" b="0" dirty="0">
                <a:solidFill>
                  <a:srgbClr val="231F20"/>
                </a:solidFill>
                <a:latin typeface="微软雅黑" panose="020B0503020204020204" pitchFamily="34" charset="-122"/>
                <a:ea typeface="微软雅黑" panose="020B0503020204020204" pitchFamily="34" charset="-122"/>
                <a:cs typeface="思源黑体 CN Light" panose="020B0300000000000000" charset="-122"/>
              </a:rPr>
              <a:t>过程控制</a:t>
            </a:r>
          </a:p>
        </p:txBody>
      </p:sp>
      <p:sp>
        <p:nvSpPr>
          <p:cNvPr id="7" name="object 7"/>
          <p:cNvSpPr/>
          <p:nvPr/>
        </p:nvSpPr>
        <p:spPr>
          <a:xfrm>
            <a:off x="2616596" y="1974839"/>
            <a:ext cx="596900" cy="596900"/>
          </a:xfrm>
          <a:custGeom>
            <a:avLst/>
            <a:gdLst/>
            <a:ahLst/>
            <a:cxnLst/>
            <a:rect l="l" t="t" r="r" b="b"/>
            <a:pathLst>
              <a:path w="596900" h="596900">
                <a:moveTo>
                  <a:pt x="596900" y="298450"/>
                </a:moveTo>
                <a:lnTo>
                  <a:pt x="592993" y="346861"/>
                </a:lnTo>
                <a:lnTo>
                  <a:pt x="581685" y="392784"/>
                </a:lnTo>
                <a:lnTo>
                  <a:pt x="563588" y="435606"/>
                </a:lnTo>
                <a:lnTo>
                  <a:pt x="539317" y="474712"/>
                </a:lnTo>
                <a:lnTo>
                  <a:pt x="509487" y="509487"/>
                </a:lnTo>
                <a:lnTo>
                  <a:pt x="474712" y="539317"/>
                </a:lnTo>
                <a:lnTo>
                  <a:pt x="435606" y="563588"/>
                </a:lnTo>
                <a:lnTo>
                  <a:pt x="392784" y="581685"/>
                </a:lnTo>
                <a:lnTo>
                  <a:pt x="346861" y="592993"/>
                </a:lnTo>
                <a:lnTo>
                  <a:pt x="298450" y="596900"/>
                </a:lnTo>
                <a:lnTo>
                  <a:pt x="250038" y="592993"/>
                </a:lnTo>
                <a:lnTo>
                  <a:pt x="204115" y="581685"/>
                </a:lnTo>
                <a:lnTo>
                  <a:pt x="161293" y="563588"/>
                </a:lnTo>
                <a:lnTo>
                  <a:pt x="122187" y="539317"/>
                </a:lnTo>
                <a:lnTo>
                  <a:pt x="87412" y="509487"/>
                </a:lnTo>
                <a:lnTo>
                  <a:pt x="57582" y="474712"/>
                </a:lnTo>
                <a:lnTo>
                  <a:pt x="33311" y="435606"/>
                </a:lnTo>
                <a:lnTo>
                  <a:pt x="15214" y="392784"/>
                </a:lnTo>
                <a:lnTo>
                  <a:pt x="3906" y="346861"/>
                </a:lnTo>
                <a:lnTo>
                  <a:pt x="0" y="298450"/>
                </a:lnTo>
                <a:lnTo>
                  <a:pt x="3906" y="250038"/>
                </a:lnTo>
                <a:lnTo>
                  <a:pt x="15214" y="204115"/>
                </a:lnTo>
                <a:lnTo>
                  <a:pt x="33311" y="161293"/>
                </a:lnTo>
                <a:lnTo>
                  <a:pt x="57582" y="122187"/>
                </a:lnTo>
                <a:lnTo>
                  <a:pt x="87412" y="87412"/>
                </a:lnTo>
                <a:lnTo>
                  <a:pt x="122187" y="57582"/>
                </a:lnTo>
                <a:lnTo>
                  <a:pt x="161293" y="33311"/>
                </a:lnTo>
                <a:lnTo>
                  <a:pt x="204115" y="15214"/>
                </a:lnTo>
                <a:lnTo>
                  <a:pt x="250038" y="3906"/>
                </a:lnTo>
                <a:lnTo>
                  <a:pt x="298450" y="0"/>
                </a:lnTo>
                <a:lnTo>
                  <a:pt x="346861" y="3906"/>
                </a:lnTo>
                <a:lnTo>
                  <a:pt x="392784" y="15214"/>
                </a:lnTo>
                <a:lnTo>
                  <a:pt x="435606" y="33311"/>
                </a:lnTo>
                <a:lnTo>
                  <a:pt x="474712" y="57582"/>
                </a:lnTo>
                <a:lnTo>
                  <a:pt x="509487" y="87412"/>
                </a:lnTo>
                <a:lnTo>
                  <a:pt x="539317" y="122187"/>
                </a:lnTo>
                <a:lnTo>
                  <a:pt x="563588" y="161293"/>
                </a:lnTo>
                <a:lnTo>
                  <a:pt x="581685" y="204115"/>
                </a:lnTo>
                <a:lnTo>
                  <a:pt x="592993" y="250038"/>
                </a:lnTo>
                <a:lnTo>
                  <a:pt x="596900" y="298450"/>
                </a:lnTo>
                <a:close/>
              </a:path>
            </a:pathLst>
          </a:custGeom>
          <a:ln w="12700">
            <a:solidFill>
              <a:srgbClr val="231F20"/>
            </a:solidFill>
          </a:ln>
        </p:spPr>
        <p:txBody>
          <a:bodyPr wrap="square" lIns="0" tIns="0" rIns="0" bIns="0" rtlCol="0"/>
          <a:lstStyle/>
          <a:p>
            <a:endParaRPr/>
          </a:p>
        </p:txBody>
      </p:sp>
      <p:sp>
        <p:nvSpPr>
          <p:cNvPr id="8" name="object 8"/>
          <p:cNvSpPr txBox="1"/>
          <p:nvPr/>
        </p:nvSpPr>
        <p:spPr>
          <a:xfrm>
            <a:off x="2699804" y="2620828"/>
            <a:ext cx="431800" cy="147320"/>
          </a:xfrm>
          <a:prstGeom prst="rect">
            <a:avLst/>
          </a:prstGeom>
        </p:spPr>
        <p:txBody>
          <a:bodyPr vert="horz" wrap="square" lIns="0" tIns="12700" rIns="0" bIns="0" rtlCol="0">
            <a:spAutoFit/>
          </a:bodyPr>
          <a:lstStyle/>
          <a:p>
            <a:pPr marL="12700">
              <a:lnSpc>
                <a:spcPct val="100000"/>
              </a:lnSpc>
              <a:spcBef>
                <a:spcPts val="100"/>
              </a:spcBef>
            </a:pPr>
            <a:r>
              <a:rPr sz="800" b="0" dirty="0">
                <a:solidFill>
                  <a:srgbClr val="231F20"/>
                </a:solidFill>
                <a:latin typeface="微软雅黑" panose="020B0503020204020204" pitchFamily="34" charset="-122"/>
                <a:ea typeface="微软雅黑" panose="020B0503020204020204" pitchFamily="34" charset="-122"/>
                <a:cs typeface="思源黑体 CN Light" panose="020B0300000000000000" charset="-122"/>
              </a:rPr>
              <a:t>终检控制</a:t>
            </a:r>
          </a:p>
        </p:txBody>
      </p:sp>
      <p:sp>
        <p:nvSpPr>
          <p:cNvPr id="9" name="object 9"/>
          <p:cNvSpPr/>
          <p:nvPr/>
        </p:nvSpPr>
        <p:spPr>
          <a:xfrm>
            <a:off x="1113389" y="1961290"/>
            <a:ext cx="596900" cy="596900"/>
          </a:xfrm>
          <a:custGeom>
            <a:avLst/>
            <a:gdLst/>
            <a:ahLst/>
            <a:cxnLst/>
            <a:rect l="l" t="t" r="r" b="b"/>
            <a:pathLst>
              <a:path w="596900" h="596900">
                <a:moveTo>
                  <a:pt x="596900" y="298450"/>
                </a:moveTo>
                <a:lnTo>
                  <a:pt x="592993" y="346861"/>
                </a:lnTo>
                <a:lnTo>
                  <a:pt x="581685" y="392784"/>
                </a:lnTo>
                <a:lnTo>
                  <a:pt x="563588" y="435606"/>
                </a:lnTo>
                <a:lnTo>
                  <a:pt x="539317" y="474712"/>
                </a:lnTo>
                <a:lnTo>
                  <a:pt x="509487" y="509487"/>
                </a:lnTo>
                <a:lnTo>
                  <a:pt x="474712" y="539317"/>
                </a:lnTo>
                <a:lnTo>
                  <a:pt x="435606" y="563588"/>
                </a:lnTo>
                <a:lnTo>
                  <a:pt x="392784" y="581685"/>
                </a:lnTo>
                <a:lnTo>
                  <a:pt x="346861" y="592993"/>
                </a:lnTo>
                <a:lnTo>
                  <a:pt x="298450" y="596900"/>
                </a:lnTo>
                <a:lnTo>
                  <a:pt x="250038" y="592993"/>
                </a:lnTo>
                <a:lnTo>
                  <a:pt x="204115" y="581685"/>
                </a:lnTo>
                <a:lnTo>
                  <a:pt x="161293" y="563588"/>
                </a:lnTo>
                <a:lnTo>
                  <a:pt x="122187" y="539317"/>
                </a:lnTo>
                <a:lnTo>
                  <a:pt x="87412" y="509487"/>
                </a:lnTo>
                <a:lnTo>
                  <a:pt x="57582" y="474712"/>
                </a:lnTo>
                <a:lnTo>
                  <a:pt x="33311" y="435606"/>
                </a:lnTo>
                <a:lnTo>
                  <a:pt x="15214" y="392784"/>
                </a:lnTo>
                <a:lnTo>
                  <a:pt x="3906" y="346861"/>
                </a:lnTo>
                <a:lnTo>
                  <a:pt x="0" y="298450"/>
                </a:lnTo>
                <a:lnTo>
                  <a:pt x="3906" y="250038"/>
                </a:lnTo>
                <a:lnTo>
                  <a:pt x="15214" y="204115"/>
                </a:lnTo>
                <a:lnTo>
                  <a:pt x="33311" y="161293"/>
                </a:lnTo>
                <a:lnTo>
                  <a:pt x="57582" y="122187"/>
                </a:lnTo>
                <a:lnTo>
                  <a:pt x="87412" y="87412"/>
                </a:lnTo>
                <a:lnTo>
                  <a:pt x="122187" y="57582"/>
                </a:lnTo>
                <a:lnTo>
                  <a:pt x="161293" y="33311"/>
                </a:lnTo>
                <a:lnTo>
                  <a:pt x="204115" y="15214"/>
                </a:lnTo>
                <a:lnTo>
                  <a:pt x="250038" y="3906"/>
                </a:lnTo>
                <a:lnTo>
                  <a:pt x="298450" y="0"/>
                </a:lnTo>
                <a:lnTo>
                  <a:pt x="346861" y="3906"/>
                </a:lnTo>
                <a:lnTo>
                  <a:pt x="392784" y="15214"/>
                </a:lnTo>
                <a:lnTo>
                  <a:pt x="435606" y="33311"/>
                </a:lnTo>
                <a:lnTo>
                  <a:pt x="474712" y="57582"/>
                </a:lnTo>
                <a:lnTo>
                  <a:pt x="509487" y="87412"/>
                </a:lnTo>
                <a:lnTo>
                  <a:pt x="539317" y="122187"/>
                </a:lnTo>
                <a:lnTo>
                  <a:pt x="563588" y="161293"/>
                </a:lnTo>
                <a:lnTo>
                  <a:pt x="581685" y="204115"/>
                </a:lnTo>
                <a:lnTo>
                  <a:pt x="592993" y="250038"/>
                </a:lnTo>
                <a:lnTo>
                  <a:pt x="596900" y="298450"/>
                </a:lnTo>
                <a:close/>
              </a:path>
            </a:pathLst>
          </a:custGeom>
          <a:ln w="12700">
            <a:solidFill>
              <a:srgbClr val="231F20"/>
            </a:solidFill>
          </a:ln>
        </p:spPr>
        <p:txBody>
          <a:bodyPr wrap="square" lIns="0" tIns="0" rIns="0" bIns="0" rtlCol="0"/>
          <a:lstStyle/>
          <a:p>
            <a:endParaRPr/>
          </a:p>
        </p:txBody>
      </p:sp>
      <p:sp>
        <p:nvSpPr>
          <p:cNvPr id="10" name="object 10"/>
          <p:cNvSpPr txBox="1"/>
          <p:nvPr/>
        </p:nvSpPr>
        <p:spPr>
          <a:xfrm>
            <a:off x="1195945" y="2607278"/>
            <a:ext cx="431800" cy="147320"/>
          </a:xfrm>
          <a:prstGeom prst="rect">
            <a:avLst/>
          </a:prstGeom>
        </p:spPr>
        <p:txBody>
          <a:bodyPr vert="horz" wrap="square" lIns="0" tIns="12700" rIns="0" bIns="0" rtlCol="0">
            <a:spAutoFit/>
          </a:bodyPr>
          <a:lstStyle/>
          <a:p>
            <a:pPr marL="12700">
              <a:lnSpc>
                <a:spcPct val="100000"/>
              </a:lnSpc>
              <a:spcBef>
                <a:spcPts val="100"/>
              </a:spcBef>
            </a:pPr>
            <a:r>
              <a:rPr sz="800" b="0" dirty="0">
                <a:solidFill>
                  <a:srgbClr val="231F20"/>
                </a:solidFill>
                <a:latin typeface="微软雅黑" panose="020B0503020204020204" pitchFamily="34" charset="-122"/>
                <a:ea typeface="微软雅黑" panose="020B0503020204020204" pitchFamily="34" charset="-122"/>
                <a:cs typeface="思源黑体 CN Light" panose="020B0300000000000000" charset="-122"/>
              </a:rPr>
              <a:t>测试中心</a:t>
            </a:r>
          </a:p>
        </p:txBody>
      </p:sp>
      <p:sp>
        <p:nvSpPr>
          <p:cNvPr id="11" name="object 11"/>
          <p:cNvSpPr/>
          <p:nvPr/>
        </p:nvSpPr>
        <p:spPr>
          <a:xfrm>
            <a:off x="374253" y="1961283"/>
            <a:ext cx="596900" cy="596900"/>
          </a:xfrm>
          <a:custGeom>
            <a:avLst/>
            <a:gdLst/>
            <a:ahLst/>
            <a:cxnLst/>
            <a:rect l="l" t="t" r="r" b="b"/>
            <a:pathLst>
              <a:path w="596900" h="596900">
                <a:moveTo>
                  <a:pt x="596900" y="298450"/>
                </a:moveTo>
                <a:lnTo>
                  <a:pt x="592993" y="346861"/>
                </a:lnTo>
                <a:lnTo>
                  <a:pt x="581685" y="392784"/>
                </a:lnTo>
                <a:lnTo>
                  <a:pt x="563588" y="435606"/>
                </a:lnTo>
                <a:lnTo>
                  <a:pt x="539317" y="474712"/>
                </a:lnTo>
                <a:lnTo>
                  <a:pt x="509487" y="509487"/>
                </a:lnTo>
                <a:lnTo>
                  <a:pt x="474712" y="539317"/>
                </a:lnTo>
                <a:lnTo>
                  <a:pt x="435606" y="563588"/>
                </a:lnTo>
                <a:lnTo>
                  <a:pt x="392784" y="581685"/>
                </a:lnTo>
                <a:lnTo>
                  <a:pt x="346861" y="592993"/>
                </a:lnTo>
                <a:lnTo>
                  <a:pt x="298450" y="596900"/>
                </a:lnTo>
                <a:lnTo>
                  <a:pt x="250038" y="592993"/>
                </a:lnTo>
                <a:lnTo>
                  <a:pt x="204115" y="581685"/>
                </a:lnTo>
                <a:lnTo>
                  <a:pt x="161293" y="563588"/>
                </a:lnTo>
                <a:lnTo>
                  <a:pt x="122187" y="539317"/>
                </a:lnTo>
                <a:lnTo>
                  <a:pt x="87412" y="509487"/>
                </a:lnTo>
                <a:lnTo>
                  <a:pt x="57582" y="474712"/>
                </a:lnTo>
                <a:lnTo>
                  <a:pt x="33311" y="435606"/>
                </a:lnTo>
                <a:lnTo>
                  <a:pt x="15214" y="392784"/>
                </a:lnTo>
                <a:lnTo>
                  <a:pt x="3906" y="346861"/>
                </a:lnTo>
                <a:lnTo>
                  <a:pt x="0" y="298450"/>
                </a:lnTo>
                <a:lnTo>
                  <a:pt x="3906" y="250038"/>
                </a:lnTo>
                <a:lnTo>
                  <a:pt x="15214" y="204115"/>
                </a:lnTo>
                <a:lnTo>
                  <a:pt x="33311" y="161293"/>
                </a:lnTo>
                <a:lnTo>
                  <a:pt x="57582" y="122187"/>
                </a:lnTo>
                <a:lnTo>
                  <a:pt x="87412" y="87412"/>
                </a:lnTo>
                <a:lnTo>
                  <a:pt x="122187" y="57582"/>
                </a:lnTo>
                <a:lnTo>
                  <a:pt x="161293" y="33311"/>
                </a:lnTo>
                <a:lnTo>
                  <a:pt x="204115" y="15214"/>
                </a:lnTo>
                <a:lnTo>
                  <a:pt x="250038" y="3906"/>
                </a:lnTo>
                <a:lnTo>
                  <a:pt x="298450" y="0"/>
                </a:lnTo>
                <a:lnTo>
                  <a:pt x="346861" y="3906"/>
                </a:lnTo>
                <a:lnTo>
                  <a:pt x="392784" y="15214"/>
                </a:lnTo>
                <a:lnTo>
                  <a:pt x="435606" y="33311"/>
                </a:lnTo>
                <a:lnTo>
                  <a:pt x="474712" y="57582"/>
                </a:lnTo>
                <a:lnTo>
                  <a:pt x="509487" y="87412"/>
                </a:lnTo>
                <a:lnTo>
                  <a:pt x="539317" y="122187"/>
                </a:lnTo>
                <a:lnTo>
                  <a:pt x="563588" y="161293"/>
                </a:lnTo>
                <a:lnTo>
                  <a:pt x="581685" y="204115"/>
                </a:lnTo>
                <a:lnTo>
                  <a:pt x="592993" y="250038"/>
                </a:lnTo>
                <a:lnTo>
                  <a:pt x="596900" y="298450"/>
                </a:lnTo>
                <a:close/>
              </a:path>
            </a:pathLst>
          </a:custGeom>
          <a:ln w="12700">
            <a:solidFill>
              <a:srgbClr val="231F20"/>
            </a:solidFill>
          </a:ln>
        </p:spPr>
        <p:txBody>
          <a:bodyPr wrap="square" lIns="0" tIns="0" rIns="0" bIns="0" rtlCol="0"/>
          <a:lstStyle/>
          <a:p>
            <a:endParaRPr/>
          </a:p>
        </p:txBody>
      </p:sp>
      <p:sp>
        <p:nvSpPr>
          <p:cNvPr id="12" name="object 12"/>
          <p:cNvSpPr txBox="1"/>
          <p:nvPr/>
        </p:nvSpPr>
        <p:spPr>
          <a:xfrm>
            <a:off x="456803" y="2607271"/>
            <a:ext cx="431800" cy="135255"/>
          </a:xfrm>
          <a:prstGeom prst="rect">
            <a:avLst/>
          </a:prstGeom>
        </p:spPr>
        <p:txBody>
          <a:bodyPr vert="horz" wrap="square" lIns="0" tIns="12700" rIns="0" bIns="0" rtlCol="0">
            <a:spAutoFit/>
          </a:bodyPr>
          <a:lstStyle/>
          <a:p>
            <a:pPr marL="12700">
              <a:lnSpc>
                <a:spcPct val="100000"/>
              </a:lnSpc>
              <a:spcBef>
                <a:spcPts val="100"/>
              </a:spcBef>
            </a:pPr>
            <a:r>
              <a:rPr sz="800" b="0" dirty="0">
                <a:solidFill>
                  <a:srgbClr val="231F20"/>
                </a:solidFill>
                <a:latin typeface="微软雅黑" panose="020B0503020204020204" pitchFamily="34" charset="-122"/>
                <a:ea typeface="微软雅黑" panose="020B0503020204020204" pitchFamily="34" charset="-122"/>
                <a:cs typeface="思源黑体 CN Light" panose="020B0300000000000000" charset="-122"/>
              </a:rPr>
              <a:t>生产标准</a:t>
            </a:r>
          </a:p>
        </p:txBody>
      </p:sp>
      <p:sp>
        <p:nvSpPr>
          <p:cNvPr id="13" name="object 13"/>
          <p:cNvSpPr/>
          <p:nvPr/>
        </p:nvSpPr>
        <p:spPr>
          <a:xfrm>
            <a:off x="2713150" y="2103863"/>
            <a:ext cx="403860" cy="328930"/>
          </a:xfrm>
          <a:custGeom>
            <a:avLst/>
            <a:gdLst/>
            <a:ahLst/>
            <a:cxnLst/>
            <a:rect l="l" t="t" r="r" b="b"/>
            <a:pathLst>
              <a:path w="403860" h="328930">
                <a:moveTo>
                  <a:pt x="352056" y="0"/>
                </a:moveTo>
                <a:lnTo>
                  <a:pt x="51638" y="0"/>
                </a:lnTo>
                <a:lnTo>
                  <a:pt x="31545" y="4069"/>
                </a:lnTo>
                <a:lnTo>
                  <a:pt x="15136" y="15136"/>
                </a:lnTo>
                <a:lnTo>
                  <a:pt x="4069" y="31545"/>
                </a:lnTo>
                <a:lnTo>
                  <a:pt x="0" y="51638"/>
                </a:lnTo>
                <a:lnTo>
                  <a:pt x="0" y="276948"/>
                </a:lnTo>
                <a:lnTo>
                  <a:pt x="4069" y="297041"/>
                </a:lnTo>
                <a:lnTo>
                  <a:pt x="15136" y="313448"/>
                </a:lnTo>
                <a:lnTo>
                  <a:pt x="31545" y="324511"/>
                </a:lnTo>
                <a:lnTo>
                  <a:pt x="51638" y="328574"/>
                </a:lnTo>
                <a:lnTo>
                  <a:pt x="352043" y="328574"/>
                </a:lnTo>
                <a:lnTo>
                  <a:pt x="372138" y="324511"/>
                </a:lnTo>
                <a:lnTo>
                  <a:pt x="388550" y="313448"/>
                </a:lnTo>
                <a:lnTo>
                  <a:pt x="397340" y="300418"/>
                </a:lnTo>
                <a:lnTo>
                  <a:pt x="51638" y="300418"/>
                </a:lnTo>
                <a:lnTo>
                  <a:pt x="42511" y="298571"/>
                </a:lnTo>
                <a:lnTo>
                  <a:pt x="35050" y="293536"/>
                </a:lnTo>
                <a:lnTo>
                  <a:pt x="30015" y="286075"/>
                </a:lnTo>
                <a:lnTo>
                  <a:pt x="28168" y="276948"/>
                </a:lnTo>
                <a:lnTo>
                  <a:pt x="28168" y="241744"/>
                </a:lnTo>
                <a:lnTo>
                  <a:pt x="403682" y="241744"/>
                </a:lnTo>
                <a:lnTo>
                  <a:pt x="403682" y="213575"/>
                </a:lnTo>
                <a:lnTo>
                  <a:pt x="28168" y="213575"/>
                </a:lnTo>
                <a:lnTo>
                  <a:pt x="28168" y="51638"/>
                </a:lnTo>
                <a:lnTo>
                  <a:pt x="30015" y="42511"/>
                </a:lnTo>
                <a:lnTo>
                  <a:pt x="35050" y="35050"/>
                </a:lnTo>
                <a:lnTo>
                  <a:pt x="42511" y="30015"/>
                </a:lnTo>
                <a:lnTo>
                  <a:pt x="51638" y="28168"/>
                </a:lnTo>
                <a:lnTo>
                  <a:pt x="397340" y="28168"/>
                </a:lnTo>
                <a:lnTo>
                  <a:pt x="388551" y="15136"/>
                </a:lnTo>
                <a:lnTo>
                  <a:pt x="372144" y="4069"/>
                </a:lnTo>
                <a:lnTo>
                  <a:pt x="352056" y="0"/>
                </a:lnTo>
                <a:close/>
              </a:path>
              <a:path w="403860" h="328930">
                <a:moveTo>
                  <a:pt x="403682" y="241744"/>
                </a:moveTo>
                <a:lnTo>
                  <a:pt x="375513" y="241744"/>
                </a:lnTo>
                <a:lnTo>
                  <a:pt x="375513" y="276948"/>
                </a:lnTo>
                <a:lnTo>
                  <a:pt x="373666" y="286075"/>
                </a:lnTo>
                <a:lnTo>
                  <a:pt x="368631" y="293536"/>
                </a:lnTo>
                <a:lnTo>
                  <a:pt x="361170" y="298571"/>
                </a:lnTo>
                <a:lnTo>
                  <a:pt x="352043" y="300418"/>
                </a:lnTo>
                <a:lnTo>
                  <a:pt x="397340" y="300418"/>
                </a:lnTo>
                <a:lnTo>
                  <a:pt x="399617" y="297041"/>
                </a:lnTo>
                <a:lnTo>
                  <a:pt x="403682" y="276948"/>
                </a:lnTo>
                <a:lnTo>
                  <a:pt x="403682" y="241744"/>
                </a:lnTo>
                <a:close/>
              </a:path>
              <a:path w="403860" h="328930">
                <a:moveTo>
                  <a:pt x="314502" y="258165"/>
                </a:moveTo>
                <a:lnTo>
                  <a:pt x="307190" y="259643"/>
                </a:lnTo>
                <a:lnTo>
                  <a:pt x="301220" y="263671"/>
                </a:lnTo>
                <a:lnTo>
                  <a:pt x="297195" y="269642"/>
                </a:lnTo>
                <a:lnTo>
                  <a:pt x="295719" y="276948"/>
                </a:lnTo>
                <a:lnTo>
                  <a:pt x="297195" y="284255"/>
                </a:lnTo>
                <a:lnTo>
                  <a:pt x="301220" y="290226"/>
                </a:lnTo>
                <a:lnTo>
                  <a:pt x="307190" y="294254"/>
                </a:lnTo>
                <a:lnTo>
                  <a:pt x="314502" y="295732"/>
                </a:lnTo>
                <a:lnTo>
                  <a:pt x="321807" y="294254"/>
                </a:lnTo>
                <a:lnTo>
                  <a:pt x="327774" y="290226"/>
                </a:lnTo>
                <a:lnTo>
                  <a:pt x="331797" y="284255"/>
                </a:lnTo>
                <a:lnTo>
                  <a:pt x="333273" y="276948"/>
                </a:lnTo>
                <a:lnTo>
                  <a:pt x="331797" y="269642"/>
                </a:lnTo>
                <a:lnTo>
                  <a:pt x="327774" y="263671"/>
                </a:lnTo>
                <a:lnTo>
                  <a:pt x="321807" y="259643"/>
                </a:lnTo>
                <a:lnTo>
                  <a:pt x="314502" y="258165"/>
                </a:lnTo>
                <a:close/>
              </a:path>
              <a:path w="403860" h="328930">
                <a:moveTo>
                  <a:pt x="115735" y="262864"/>
                </a:moveTo>
                <a:lnTo>
                  <a:pt x="62636" y="262864"/>
                </a:lnTo>
                <a:lnTo>
                  <a:pt x="56324" y="269176"/>
                </a:lnTo>
                <a:lnTo>
                  <a:pt x="56324" y="284721"/>
                </a:lnTo>
                <a:lnTo>
                  <a:pt x="62636" y="291033"/>
                </a:lnTo>
                <a:lnTo>
                  <a:pt x="115735" y="291033"/>
                </a:lnTo>
                <a:lnTo>
                  <a:pt x="122046" y="284721"/>
                </a:lnTo>
                <a:lnTo>
                  <a:pt x="122046" y="269176"/>
                </a:lnTo>
                <a:lnTo>
                  <a:pt x="115735" y="262864"/>
                </a:lnTo>
                <a:close/>
              </a:path>
              <a:path w="403860" h="328930">
                <a:moveTo>
                  <a:pt x="209626" y="262864"/>
                </a:moveTo>
                <a:lnTo>
                  <a:pt x="156514" y="262864"/>
                </a:lnTo>
                <a:lnTo>
                  <a:pt x="150202" y="269176"/>
                </a:lnTo>
                <a:lnTo>
                  <a:pt x="150202" y="284721"/>
                </a:lnTo>
                <a:lnTo>
                  <a:pt x="156514" y="291033"/>
                </a:lnTo>
                <a:lnTo>
                  <a:pt x="209626" y="291033"/>
                </a:lnTo>
                <a:lnTo>
                  <a:pt x="215925" y="284721"/>
                </a:lnTo>
                <a:lnTo>
                  <a:pt x="215925" y="269176"/>
                </a:lnTo>
                <a:lnTo>
                  <a:pt x="209626" y="262864"/>
                </a:lnTo>
                <a:close/>
              </a:path>
              <a:path w="403860" h="328930">
                <a:moveTo>
                  <a:pt x="397370" y="150215"/>
                </a:moveTo>
                <a:lnTo>
                  <a:pt x="381825" y="150215"/>
                </a:lnTo>
                <a:lnTo>
                  <a:pt x="375513" y="156514"/>
                </a:lnTo>
                <a:lnTo>
                  <a:pt x="375513" y="213575"/>
                </a:lnTo>
                <a:lnTo>
                  <a:pt x="403682" y="213575"/>
                </a:lnTo>
                <a:lnTo>
                  <a:pt x="403682" y="156514"/>
                </a:lnTo>
                <a:lnTo>
                  <a:pt x="397370" y="150215"/>
                </a:lnTo>
                <a:close/>
              </a:path>
              <a:path w="403860" h="328930">
                <a:moveTo>
                  <a:pt x="202581" y="111023"/>
                </a:moveTo>
                <a:lnTo>
                  <a:pt x="173113" y="111023"/>
                </a:lnTo>
                <a:lnTo>
                  <a:pt x="196380" y="188061"/>
                </a:lnTo>
                <a:lnTo>
                  <a:pt x="198145" y="193827"/>
                </a:lnTo>
                <a:lnTo>
                  <a:pt x="203504" y="198018"/>
                </a:lnTo>
                <a:lnTo>
                  <a:pt x="214947" y="198018"/>
                </a:lnTo>
                <a:lnTo>
                  <a:pt x="219417" y="195300"/>
                </a:lnTo>
                <a:lnTo>
                  <a:pt x="247034" y="149440"/>
                </a:lnTo>
                <a:lnTo>
                  <a:pt x="214198" y="149440"/>
                </a:lnTo>
                <a:lnTo>
                  <a:pt x="202581" y="111023"/>
                </a:lnTo>
                <a:close/>
              </a:path>
              <a:path w="403860" h="328930">
                <a:moveTo>
                  <a:pt x="172008" y="45173"/>
                </a:moveTo>
                <a:lnTo>
                  <a:pt x="165595" y="45288"/>
                </a:lnTo>
                <a:lnTo>
                  <a:pt x="160235" y="49657"/>
                </a:lnTo>
                <a:lnTo>
                  <a:pt x="158597" y="55676"/>
                </a:lnTo>
                <a:lnTo>
                  <a:pt x="138899" y="130492"/>
                </a:lnTo>
                <a:lnTo>
                  <a:pt x="76758" y="130492"/>
                </a:lnTo>
                <a:lnTo>
                  <a:pt x="70446" y="136804"/>
                </a:lnTo>
                <a:lnTo>
                  <a:pt x="70446" y="152349"/>
                </a:lnTo>
                <a:lnTo>
                  <a:pt x="76758" y="158661"/>
                </a:lnTo>
                <a:lnTo>
                  <a:pt x="156260" y="158661"/>
                </a:lnTo>
                <a:lnTo>
                  <a:pt x="161709" y="154254"/>
                </a:lnTo>
                <a:lnTo>
                  <a:pt x="163334" y="148183"/>
                </a:lnTo>
                <a:lnTo>
                  <a:pt x="173113" y="111023"/>
                </a:lnTo>
                <a:lnTo>
                  <a:pt x="202581" y="111023"/>
                </a:lnTo>
                <a:lnTo>
                  <a:pt x="185699" y="55194"/>
                </a:lnTo>
                <a:lnTo>
                  <a:pt x="183895" y="49149"/>
                </a:lnTo>
                <a:lnTo>
                  <a:pt x="178015" y="45427"/>
                </a:lnTo>
                <a:lnTo>
                  <a:pt x="172008" y="45173"/>
                </a:lnTo>
                <a:close/>
              </a:path>
              <a:path w="403860" h="328930">
                <a:moveTo>
                  <a:pt x="333235" y="136334"/>
                </a:moveTo>
                <a:lnTo>
                  <a:pt x="254927" y="136334"/>
                </a:lnTo>
                <a:lnTo>
                  <a:pt x="263829" y="150774"/>
                </a:lnTo>
                <a:lnTo>
                  <a:pt x="266331" y="154749"/>
                </a:lnTo>
                <a:lnTo>
                  <a:pt x="270751" y="157391"/>
                </a:lnTo>
                <a:lnTo>
                  <a:pt x="326948" y="157391"/>
                </a:lnTo>
                <a:lnTo>
                  <a:pt x="333235" y="151091"/>
                </a:lnTo>
                <a:lnTo>
                  <a:pt x="333235" y="136334"/>
                </a:lnTo>
                <a:close/>
              </a:path>
              <a:path w="403860" h="328930">
                <a:moveTo>
                  <a:pt x="259714" y="95199"/>
                </a:moveTo>
                <a:lnTo>
                  <a:pt x="249681" y="95199"/>
                </a:lnTo>
                <a:lnTo>
                  <a:pt x="245249" y="97904"/>
                </a:lnTo>
                <a:lnTo>
                  <a:pt x="214198" y="149440"/>
                </a:lnTo>
                <a:lnTo>
                  <a:pt x="247034" y="149440"/>
                </a:lnTo>
                <a:lnTo>
                  <a:pt x="254927" y="136334"/>
                </a:lnTo>
                <a:lnTo>
                  <a:pt x="333235" y="136334"/>
                </a:lnTo>
                <a:lnTo>
                  <a:pt x="333235" y="135547"/>
                </a:lnTo>
                <a:lnTo>
                  <a:pt x="326936" y="129235"/>
                </a:lnTo>
                <a:lnTo>
                  <a:pt x="283705" y="129235"/>
                </a:lnTo>
                <a:lnTo>
                  <a:pt x="266827" y="101879"/>
                </a:lnTo>
                <a:lnTo>
                  <a:pt x="264248" y="97739"/>
                </a:lnTo>
                <a:lnTo>
                  <a:pt x="259714" y="95199"/>
                </a:lnTo>
                <a:close/>
              </a:path>
              <a:path w="403860" h="328930">
                <a:moveTo>
                  <a:pt x="397340" y="28168"/>
                </a:moveTo>
                <a:lnTo>
                  <a:pt x="352056" y="28168"/>
                </a:lnTo>
                <a:lnTo>
                  <a:pt x="361178" y="30015"/>
                </a:lnTo>
                <a:lnTo>
                  <a:pt x="368639" y="35050"/>
                </a:lnTo>
                <a:lnTo>
                  <a:pt x="373677" y="42511"/>
                </a:lnTo>
                <a:lnTo>
                  <a:pt x="375526" y="51638"/>
                </a:lnTo>
                <a:lnTo>
                  <a:pt x="375526" y="96964"/>
                </a:lnTo>
                <a:lnTo>
                  <a:pt x="381825" y="103276"/>
                </a:lnTo>
                <a:lnTo>
                  <a:pt x="397370" y="103276"/>
                </a:lnTo>
                <a:lnTo>
                  <a:pt x="403682" y="96964"/>
                </a:lnTo>
                <a:lnTo>
                  <a:pt x="403682" y="51638"/>
                </a:lnTo>
                <a:lnTo>
                  <a:pt x="399618" y="31545"/>
                </a:lnTo>
                <a:lnTo>
                  <a:pt x="397340" y="28168"/>
                </a:lnTo>
                <a:close/>
              </a:path>
            </a:pathLst>
          </a:custGeom>
          <a:solidFill>
            <a:srgbClr val="231F20"/>
          </a:solidFill>
        </p:spPr>
        <p:txBody>
          <a:bodyPr wrap="square" lIns="0" tIns="0" rIns="0" bIns="0" rtlCol="0"/>
          <a:lstStyle/>
          <a:p>
            <a:endParaRPr/>
          </a:p>
        </p:txBody>
      </p:sp>
      <p:sp>
        <p:nvSpPr>
          <p:cNvPr id="14" name="object 14"/>
          <p:cNvSpPr/>
          <p:nvPr/>
        </p:nvSpPr>
        <p:spPr>
          <a:xfrm>
            <a:off x="2020892" y="2092599"/>
            <a:ext cx="283210" cy="361315"/>
          </a:xfrm>
          <a:custGeom>
            <a:avLst/>
            <a:gdLst/>
            <a:ahLst/>
            <a:cxnLst/>
            <a:rect l="l" t="t" r="r" b="b"/>
            <a:pathLst>
              <a:path w="283210" h="361314">
                <a:moveTo>
                  <a:pt x="258673" y="178269"/>
                </a:moveTo>
                <a:lnTo>
                  <a:pt x="258673" y="355676"/>
                </a:lnTo>
                <a:lnTo>
                  <a:pt x="264147" y="361149"/>
                </a:lnTo>
                <a:lnTo>
                  <a:pt x="277660" y="361149"/>
                </a:lnTo>
                <a:lnTo>
                  <a:pt x="283133" y="355676"/>
                </a:lnTo>
                <a:lnTo>
                  <a:pt x="283133" y="180492"/>
                </a:lnTo>
                <a:lnTo>
                  <a:pt x="266433" y="180492"/>
                </a:lnTo>
                <a:lnTo>
                  <a:pt x="262394" y="179704"/>
                </a:lnTo>
                <a:lnTo>
                  <a:pt x="258673" y="178269"/>
                </a:lnTo>
                <a:close/>
              </a:path>
              <a:path w="283210" h="361314">
                <a:moveTo>
                  <a:pt x="283133" y="178079"/>
                </a:moveTo>
                <a:lnTo>
                  <a:pt x="279285" y="179641"/>
                </a:lnTo>
                <a:lnTo>
                  <a:pt x="275069" y="180492"/>
                </a:lnTo>
                <a:lnTo>
                  <a:pt x="283133" y="180492"/>
                </a:lnTo>
                <a:lnTo>
                  <a:pt x="283133" y="178079"/>
                </a:lnTo>
                <a:close/>
              </a:path>
              <a:path w="283210" h="361314">
                <a:moveTo>
                  <a:pt x="283133" y="114134"/>
                </a:moveTo>
                <a:lnTo>
                  <a:pt x="275069" y="114134"/>
                </a:lnTo>
                <a:lnTo>
                  <a:pt x="279285" y="114985"/>
                </a:lnTo>
                <a:lnTo>
                  <a:pt x="283133" y="116547"/>
                </a:lnTo>
                <a:lnTo>
                  <a:pt x="283133" y="114134"/>
                </a:lnTo>
                <a:close/>
              </a:path>
              <a:path w="283210" h="361314">
                <a:moveTo>
                  <a:pt x="277660" y="0"/>
                </a:moveTo>
                <a:lnTo>
                  <a:pt x="264147" y="0"/>
                </a:lnTo>
                <a:lnTo>
                  <a:pt x="258673" y="5473"/>
                </a:lnTo>
                <a:lnTo>
                  <a:pt x="258673" y="116357"/>
                </a:lnTo>
                <a:lnTo>
                  <a:pt x="262394" y="114922"/>
                </a:lnTo>
                <a:lnTo>
                  <a:pt x="266433" y="114134"/>
                </a:lnTo>
                <a:lnTo>
                  <a:pt x="283133" y="114134"/>
                </a:lnTo>
                <a:lnTo>
                  <a:pt x="283133" y="5473"/>
                </a:lnTo>
                <a:lnTo>
                  <a:pt x="277660" y="0"/>
                </a:lnTo>
                <a:close/>
              </a:path>
              <a:path w="283210" h="361314">
                <a:moveTo>
                  <a:pt x="127622" y="289953"/>
                </a:moveTo>
                <a:lnTo>
                  <a:pt x="127622" y="355676"/>
                </a:lnTo>
                <a:lnTo>
                  <a:pt x="133108" y="361149"/>
                </a:lnTo>
                <a:lnTo>
                  <a:pt x="146608" y="361149"/>
                </a:lnTo>
                <a:lnTo>
                  <a:pt x="152082" y="355676"/>
                </a:lnTo>
                <a:lnTo>
                  <a:pt x="152082" y="292265"/>
                </a:lnTo>
                <a:lnTo>
                  <a:pt x="135509" y="292265"/>
                </a:lnTo>
                <a:lnTo>
                  <a:pt x="131394" y="291439"/>
                </a:lnTo>
                <a:lnTo>
                  <a:pt x="127622" y="289953"/>
                </a:lnTo>
                <a:close/>
              </a:path>
              <a:path w="283210" h="361314">
                <a:moveTo>
                  <a:pt x="152082" y="289915"/>
                </a:moveTo>
                <a:lnTo>
                  <a:pt x="148183" y="291477"/>
                </a:lnTo>
                <a:lnTo>
                  <a:pt x="144005" y="292265"/>
                </a:lnTo>
                <a:lnTo>
                  <a:pt x="152082" y="292265"/>
                </a:lnTo>
                <a:lnTo>
                  <a:pt x="152082" y="289915"/>
                </a:lnTo>
                <a:close/>
              </a:path>
              <a:path w="283210" h="361314">
                <a:moveTo>
                  <a:pt x="152082" y="225818"/>
                </a:moveTo>
                <a:lnTo>
                  <a:pt x="144145" y="225818"/>
                </a:lnTo>
                <a:lnTo>
                  <a:pt x="148285" y="226644"/>
                </a:lnTo>
                <a:lnTo>
                  <a:pt x="152082" y="228155"/>
                </a:lnTo>
                <a:lnTo>
                  <a:pt x="152082" y="225818"/>
                </a:lnTo>
                <a:close/>
              </a:path>
              <a:path w="283210" h="361314">
                <a:moveTo>
                  <a:pt x="146608" y="0"/>
                </a:moveTo>
                <a:lnTo>
                  <a:pt x="133108" y="0"/>
                </a:lnTo>
                <a:lnTo>
                  <a:pt x="127622" y="5473"/>
                </a:lnTo>
                <a:lnTo>
                  <a:pt x="127622" y="228117"/>
                </a:lnTo>
                <a:lnTo>
                  <a:pt x="131394" y="226631"/>
                </a:lnTo>
                <a:lnTo>
                  <a:pt x="135509" y="225818"/>
                </a:lnTo>
                <a:lnTo>
                  <a:pt x="152082" y="225818"/>
                </a:lnTo>
                <a:lnTo>
                  <a:pt x="152082" y="5473"/>
                </a:lnTo>
                <a:lnTo>
                  <a:pt x="146608" y="0"/>
                </a:lnTo>
                <a:close/>
              </a:path>
              <a:path w="283210" h="361314">
                <a:moveTo>
                  <a:pt x="0" y="132118"/>
                </a:moveTo>
                <a:lnTo>
                  <a:pt x="0" y="355676"/>
                </a:lnTo>
                <a:lnTo>
                  <a:pt x="5473" y="361149"/>
                </a:lnTo>
                <a:lnTo>
                  <a:pt x="18973" y="361149"/>
                </a:lnTo>
                <a:lnTo>
                  <a:pt x="24447" y="355676"/>
                </a:lnTo>
                <a:lnTo>
                  <a:pt x="24447" y="134429"/>
                </a:lnTo>
                <a:lnTo>
                  <a:pt x="7899" y="134429"/>
                </a:lnTo>
                <a:lnTo>
                  <a:pt x="3771" y="133616"/>
                </a:lnTo>
                <a:lnTo>
                  <a:pt x="0" y="132118"/>
                </a:lnTo>
                <a:close/>
              </a:path>
              <a:path w="283210" h="361314">
                <a:moveTo>
                  <a:pt x="24447" y="132118"/>
                </a:moveTo>
                <a:lnTo>
                  <a:pt x="20662" y="133616"/>
                </a:lnTo>
                <a:lnTo>
                  <a:pt x="16535" y="134429"/>
                </a:lnTo>
                <a:lnTo>
                  <a:pt x="24447" y="134429"/>
                </a:lnTo>
                <a:lnTo>
                  <a:pt x="24447" y="132118"/>
                </a:lnTo>
                <a:close/>
              </a:path>
              <a:path w="283210" h="361314">
                <a:moveTo>
                  <a:pt x="18973" y="0"/>
                </a:moveTo>
                <a:lnTo>
                  <a:pt x="5473" y="0"/>
                </a:lnTo>
                <a:lnTo>
                  <a:pt x="0" y="5473"/>
                </a:lnTo>
                <a:lnTo>
                  <a:pt x="0" y="70396"/>
                </a:lnTo>
                <a:lnTo>
                  <a:pt x="3771" y="68884"/>
                </a:lnTo>
                <a:lnTo>
                  <a:pt x="7899" y="68071"/>
                </a:lnTo>
                <a:lnTo>
                  <a:pt x="24447" y="68071"/>
                </a:lnTo>
                <a:lnTo>
                  <a:pt x="24447" y="5473"/>
                </a:lnTo>
                <a:lnTo>
                  <a:pt x="18973" y="0"/>
                </a:lnTo>
                <a:close/>
              </a:path>
              <a:path w="283210" h="361314">
                <a:moveTo>
                  <a:pt x="24447" y="68071"/>
                </a:moveTo>
                <a:lnTo>
                  <a:pt x="16535" y="68071"/>
                </a:lnTo>
                <a:lnTo>
                  <a:pt x="20662" y="68884"/>
                </a:lnTo>
                <a:lnTo>
                  <a:pt x="24447" y="70396"/>
                </a:lnTo>
                <a:lnTo>
                  <a:pt x="24447" y="68071"/>
                </a:lnTo>
                <a:close/>
              </a:path>
            </a:pathLst>
          </a:custGeom>
          <a:solidFill>
            <a:srgbClr val="231F20"/>
          </a:solidFill>
        </p:spPr>
        <p:txBody>
          <a:bodyPr wrap="square" lIns="0" tIns="0" rIns="0" bIns="0" rtlCol="0"/>
          <a:lstStyle/>
          <a:p>
            <a:endParaRPr/>
          </a:p>
        </p:txBody>
      </p:sp>
      <p:sp>
        <p:nvSpPr>
          <p:cNvPr id="15" name="object 15"/>
          <p:cNvSpPr/>
          <p:nvPr/>
        </p:nvSpPr>
        <p:spPr>
          <a:xfrm>
            <a:off x="1975434" y="2136216"/>
            <a:ext cx="374015" cy="273685"/>
          </a:xfrm>
          <a:custGeom>
            <a:avLst/>
            <a:gdLst/>
            <a:ahLst/>
            <a:cxnLst/>
            <a:rect l="l" t="t" r="r" b="b"/>
            <a:pathLst>
              <a:path w="374014" h="273685">
                <a:moveTo>
                  <a:pt x="316115" y="46062"/>
                </a:moveTo>
                <a:lnTo>
                  <a:pt x="293662" y="50590"/>
                </a:lnTo>
                <a:lnTo>
                  <a:pt x="275326" y="62939"/>
                </a:lnTo>
                <a:lnTo>
                  <a:pt x="262965" y="81258"/>
                </a:lnTo>
                <a:lnTo>
                  <a:pt x="258432" y="103695"/>
                </a:lnTo>
                <a:lnTo>
                  <a:pt x="262966" y="126134"/>
                </a:lnTo>
                <a:lnTo>
                  <a:pt x="275329" y="144457"/>
                </a:lnTo>
                <a:lnTo>
                  <a:pt x="293665" y="156811"/>
                </a:lnTo>
                <a:lnTo>
                  <a:pt x="316115" y="161340"/>
                </a:lnTo>
                <a:lnTo>
                  <a:pt x="338566" y="156811"/>
                </a:lnTo>
                <a:lnTo>
                  <a:pt x="356901" y="144457"/>
                </a:lnTo>
                <a:lnTo>
                  <a:pt x="362014" y="136880"/>
                </a:lnTo>
                <a:lnTo>
                  <a:pt x="316115" y="136880"/>
                </a:lnTo>
                <a:lnTo>
                  <a:pt x="303182" y="134272"/>
                </a:lnTo>
                <a:lnTo>
                  <a:pt x="292622" y="127160"/>
                </a:lnTo>
                <a:lnTo>
                  <a:pt x="285502" y="116611"/>
                </a:lnTo>
                <a:lnTo>
                  <a:pt x="282892" y="103695"/>
                </a:lnTo>
                <a:lnTo>
                  <a:pt x="285502" y="90779"/>
                </a:lnTo>
                <a:lnTo>
                  <a:pt x="292622" y="80230"/>
                </a:lnTo>
                <a:lnTo>
                  <a:pt x="303182" y="73118"/>
                </a:lnTo>
                <a:lnTo>
                  <a:pt x="316115" y="70510"/>
                </a:lnTo>
                <a:lnTo>
                  <a:pt x="362011" y="70510"/>
                </a:lnTo>
                <a:lnTo>
                  <a:pt x="356894" y="62934"/>
                </a:lnTo>
                <a:lnTo>
                  <a:pt x="338557" y="50588"/>
                </a:lnTo>
                <a:lnTo>
                  <a:pt x="316115" y="46062"/>
                </a:lnTo>
                <a:close/>
              </a:path>
              <a:path w="374014" h="273685">
                <a:moveTo>
                  <a:pt x="362011" y="70510"/>
                </a:moveTo>
                <a:lnTo>
                  <a:pt x="316115" y="70510"/>
                </a:lnTo>
                <a:lnTo>
                  <a:pt x="329048" y="73118"/>
                </a:lnTo>
                <a:lnTo>
                  <a:pt x="339609" y="80230"/>
                </a:lnTo>
                <a:lnTo>
                  <a:pt x="346728" y="90779"/>
                </a:lnTo>
                <a:lnTo>
                  <a:pt x="349338" y="103695"/>
                </a:lnTo>
                <a:lnTo>
                  <a:pt x="346728" y="116611"/>
                </a:lnTo>
                <a:lnTo>
                  <a:pt x="339609" y="127160"/>
                </a:lnTo>
                <a:lnTo>
                  <a:pt x="329048" y="134272"/>
                </a:lnTo>
                <a:lnTo>
                  <a:pt x="316115" y="136880"/>
                </a:lnTo>
                <a:lnTo>
                  <a:pt x="362014" y="136880"/>
                </a:lnTo>
                <a:lnTo>
                  <a:pt x="369265" y="126134"/>
                </a:lnTo>
                <a:lnTo>
                  <a:pt x="373799" y="103695"/>
                </a:lnTo>
                <a:lnTo>
                  <a:pt x="369261" y="81253"/>
                </a:lnTo>
                <a:lnTo>
                  <a:pt x="362011" y="70510"/>
                </a:lnTo>
                <a:close/>
              </a:path>
              <a:path w="374014" h="273685">
                <a:moveTo>
                  <a:pt x="185267" y="157746"/>
                </a:moveTo>
                <a:lnTo>
                  <a:pt x="162811" y="162278"/>
                </a:lnTo>
                <a:lnTo>
                  <a:pt x="144476" y="174639"/>
                </a:lnTo>
                <a:lnTo>
                  <a:pt x="132116" y="192974"/>
                </a:lnTo>
                <a:lnTo>
                  <a:pt x="127584" y="215430"/>
                </a:lnTo>
                <a:lnTo>
                  <a:pt x="132116" y="237878"/>
                </a:lnTo>
                <a:lnTo>
                  <a:pt x="144476" y="256209"/>
                </a:lnTo>
                <a:lnTo>
                  <a:pt x="162811" y="268568"/>
                </a:lnTo>
                <a:lnTo>
                  <a:pt x="185267" y="273100"/>
                </a:lnTo>
                <a:lnTo>
                  <a:pt x="207718" y="268568"/>
                </a:lnTo>
                <a:lnTo>
                  <a:pt x="226053" y="256209"/>
                </a:lnTo>
                <a:lnTo>
                  <a:pt x="231158" y="248640"/>
                </a:lnTo>
                <a:lnTo>
                  <a:pt x="185267" y="248640"/>
                </a:lnTo>
                <a:lnTo>
                  <a:pt x="172334" y="246030"/>
                </a:lnTo>
                <a:lnTo>
                  <a:pt x="161774" y="238912"/>
                </a:lnTo>
                <a:lnTo>
                  <a:pt x="154654" y="228355"/>
                </a:lnTo>
                <a:lnTo>
                  <a:pt x="152044" y="215430"/>
                </a:lnTo>
                <a:lnTo>
                  <a:pt x="154654" y="202494"/>
                </a:lnTo>
                <a:lnTo>
                  <a:pt x="161774" y="191930"/>
                </a:lnTo>
                <a:lnTo>
                  <a:pt x="172334" y="184806"/>
                </a:lnTo>
                <a:lnTo>
                  <a:pt x="185267" y="182194"/>
                </a:lnTo>
                <a:lnTo>
                  <a:pt x="231147" y="182194"/>
                </a:lnTo>
                <a:lnTo>
                  <a:pt x="226053" y="174639"/>
                </a:lnTo>
                <a:lnTo>
                  <a:pt x="207718" y="162278"/>
                </a:lnTo>
                <a:lnTo>
                  <a:pt x="185267" y="157746"/>
                </a:lnTo>
                <a:close/>
              </a:path>
              <a:path w="374014" h="273685">
                <a:moveTo>
                  <a:pt x="231147" y="182194"/>
                </a:moveTo>
                <a:lnTo>
                  <a:pt x="185267" y="182194"/>
                </a:lnTo>
                <a:lnTo>
                  <a:pt x="198200" y="184806"/>
                </a:lnTo>
                <a:lnTo>
                  <a:pt x="208761" y="191930"/>
                </a:lnTo>
                <a:lnTo>
                  <a:pt x="215880" y="202494"/>
                </a:lnTo>
                <a:lnTo>
                  <a:pt x="218490" y="215430"/>
                </a:lnTo>
                <a:lnTo>
                  <a:pt x="215880" y="228355"/>
                </a:lnTo>
                <a:lnTo>
                  <a:pt x="208761" y="238912"/>
                </a:lnTo>
                <a:lnTo>
                  <a:pt x="198200" y="246030"/>
                </a:lnTo>
                <a:lnTo>
                  <a:pt x="185267" y="248640"/>
                </a:lnTo>
                <a:lnTo>
                  <a:pt x="231158" y="248640"/>
                </a:lnTo>
                <a:lnTo>
                  <a:pt x="238417" y="237878"/>
                </a:lnTo>
                <a:lnTo>
                  <a:pt x="242950" y="215430"/>
                </a:lnTo>
                <a:lnTo>
                  <a:pt x="238417" y="192974"/>
                </a:lnTo>
                <a:lnTo>
                  <a:pt x="231147" y="182194"/>
                </a:lnTo>
                <a:close/>
              </a:path>
              <a:path w="374014" h="273685">
                <a:moveTo>
                  <a:pt x="57670" y="0"/>
                </a:moveTo>
                <a:lnTo>
                  <a:pt x="35227" y="4527"/>
                </a:lnTo>
                <a:lnTo>
                  <a:pt x="16895" y="16876"/>
                </a:lnTo>
                <a:lnTo>
                  <a:pt x="4533" y="35195"/>
                </a:lnTo>
                <a:lnTo>
                  <a:pt x="0" y="57632"/>
                </a:lnTo>
                <a:lnTo>
                  <a:pt x="4533" y="80069"/>
                </a:lnTo>
                <a:lnTo>
                  <a:pt x="16895" y="98388"/>
                </a:lnTo>
                <a:lnTo>
                  <a:pt x="35227" y="110737"/>
                </a:lnTo>
                <a:lnTo>
                  <a:pt x="57670" y="115265"/>
                </a:lnTo>
                <a:lnTo>
                  <a:pt x="80121" y="110737"/>
                </a:lnTo>
                <a:lnTo>
                  <a:pt x="98456" y="98388"/>
                </a:lnTo>
                <a:lnTo>
                  <a:pt x="103566" y="90817"/>
                </a:lnTo>
                <a:lnTo>
                  <a:pt x="57670" y="90817"/>
                </a:lnTo>
                <a:lnTo>
                  <a:pt x="44744" y="88209"/>
                </a:lnTo>
                <a:lnTo>
                  <a:pt x="34188" y="81097"/>
                </a:lnTo>
                <a:lnTo>
                  <a:pt x="27070" y="70549"/>
                </a:lnTo>
                <a:lnTo>
                  <a:pt x="24460" y="57632"/>
                </a:lnTo>
                <a:lnTo>
                  <a:pt x="27070" y="44716"/>
                </a:lnTo>
                <a:lnTo>
                  <a:pt x="34188" y="34167"/>
                </a:lnTo>
                <a:lnTo>
                  <a:pt x="44744" y="27055"/>
                </a:lnTo>
                <a:lnTo>
                  <a:pt x="57670" y="24447"/>
                </a:lnTo>
                <a:lnTo>
                  <a:pt x="103566" y="24447"/>
                </a:lnTo>
                <a:lnTo>
                  <a:pt x="98456" y="16876"/>
                </a:lnTo>
                <a:lnTo>
                  <a:pt x="80121" y="4527"/>
                </a:lnTo>
                <a:lnTo>
                  <a:pt x="57670" y="0"/>
                </a:lnTo>
                <a:close/>
              </a:path>
              <a:path w="374014" h="273685">
                <a:moveTo>
                  <a:pt x="103566" y="24447"/>
                </a:moveTo>
                <a:lnTo>
                  <a:pt x="57670" y="24447"/>
                </a:lnTo>
                <a:lnTo>
                  <a:pt x="70605" y="27055"/>
                </a:lnTo>
                <a:lnTo>
                  <a:pt x="81170" y="34167"/>
                </a:lnTo>
                <a:lnTo>
                  <a:pt x="88294" y="44716"/>
                </a:lnTo>
                <a:lnTo>
                  <a:pt x="90906" y="57632"/>
                </a:lnTo>
                <a:lnTo>
                  <a:pt x="88294" y="70549"/>
                </a:lnTo>
                <a:lnTo>
                  <a:pt x="81170" y="81097"/>
                </a:lnTo>
                <a:lnTo>
                  <a:pt x="70605" y="88209"/>
                </a:lnTo>
                <a:lnTo>
                  <a:pt x="57670" y="90817"/>
                </a:lnTo>
                <a:lnTo>
                  <a:pt x="103566" y="90817"/>
                </a:lnTo>
                <a:lnTo>
                  <a:pt x="110820" y="80069"/>
                </a:lnTo>
                <a:lnTo>
                  <a:pt x="115354" y="57632"/>
                </a:lnTo>
                <a:lnTo>
                  <a:pt x="110820" y="35195"/>
                </a:lnTo>
                <a:lnTo>
                  <a:pt x="103566" y="24447"/>
                </a:lnTo>
                <a:close/>
              </a:path>
            </a:pathLst>
          </a:custGeom>
          <a:solidFill>
            <a:srgbClr val="231F20"/>
          </a:solidFill>
        </p:spPr>
        <p:txBody>
          <a:bodyPr wrap="square" lIns="0" tIns="0" rIns="0" bIns="0" rtlCol="0"/>
          <a:lstStyle/>
          <a:p>
            <a:endParaRPr/>
          </a:p>
        </p:txBody>
      </p:sp>
      <p:sp>
        <p:nvSpPr>
          <p:cNvPr id="16" name="object 16"/>
          <p:cNvSpPr/>
          <p:nvPr/>
        </p:nvSpPr>
        <p:spPr>
          <a:xfrm>
            <a:off x="1208275" y="2075736"/>
            <a:ext cx="368300" cy="368300"/>
          </a:xfrm>
          <a:custGeom>
            <a:avLst/>
            <a:gdLst/>
            <a:ahLst/>
            <a:cxnLst/>
            <a:rect l="l" t="t" r="r" b="b"/>
            <a:pathLst>
              <a:path w="368300" h="368300">
                <a:moveTo>
                  <a:pt x="224815" y="285788"/>
                </a:moveTo>
                <a:lnTo>
                  <a:pt x="393" y="285788"/>
                </a:lnTo>
                <a:lnTo>
                  <a:pt x="431" y="327050"/>
                </a:lnTo>
                <a:lnTo>
                  <a:pt x="18445" y="360878"/>
                </a:lnTo>
                <a:lnTo>
                  <a:pt x="41160" y="367906"/>
                </a:lnTo>
                <a:lnTo>
                  <a:pt x="265696" y="367906"/>
                </a:lnTo>
                <a:lnTo>
                  <a:pt x="281572" y="364658"/>
                </a:lnTo>
                <a:lnTo>
                  <a:pt x="294538" y="355898"/>
                </a:lnTo>
                <a:lnTo>
                  <a:pt x="300415" y="347192"/>
                </a:lnTo>
                <a:lnTo>
                  <a:pt x="35775" y="347192"/>
                </a:lnTo>
                <a:lnTo>
                  <a:pt x="30416" y="345135"/>
                </a:lnTo>
                <a:lnTo>
                  <a:pt x="22644" y="337362"/>
                </a:lnTo>
                <a:lnTo>
                  <a:pt x="20599" y="332003"/>
                </a:lnTo>
                <a:lnTo>
                  <a:pt x="20874" y="327050"/>
                </a:lnTo>
                <a:lnTo>
                  <a:pt x="20904" y="306158"/>
                </a:lnTo>
                <a:lnTo>
                  <a:pt x="224815" y="306158"/>
                </a:lnTo>
                <a:lnTo>
                  <a:pt x="224815" y="285788"/>
                </a:lnTo>
                <a:close/>
              </a:path>
              <a:path w="368300" h="368300">
                <a:moveTo>
                  <a:pt x="265709" y="346875"/>
                </a:moveTo>
                <a:lnTo>
                  <a:pt x="41275" y="346875"/>
                </a:lnTo>
                <a:lnTo>
                  <a:pt x="35775" y="347192"/>
                </a:lnTo>
                <a:lnTo>
                  <a:pt x="271195" y="347192"/>
                </a:lnTo>
                <a:lnTo>
                  <a:pt x="265709" y="346875"/>
                </a:lnTo>
                <a:close/>
              </a:path>
              <a:path w="368300" h="368300">
                <a:moveTo>
                  <a:pt x="361718" y="20053"/>
                </a:moveTo>
                <a:lnTo>
                  <a:pt x="96977" y="20053"/>
                </a:lnTo>
                <a:lnTo>
                  <a:pt x="102489" y="20370"/>
                </a:lnTo>
                <a:lnTo>
                  <a:pt x="292252" y="20370"/>
                </a:lnTo>
                <a:lnTo>
                  <a:pt x="288086" y="26327"/>
                </a:lnTo>
                <a:lnTo>
                  <a:pt x="286088" y="32919"/>
                </a:lnTo>
                <a:lnTo>
                  <a:pt x="285964" y="35356"/>
                </a:lnTo>
                <a:lnTo>
                  <a:pt x="286067" y="40728"/>
                </a:lnTo>
                <a:lnTo>
                  <a:pt x="286098" y="327050"/>
                </a:lnTo>
                <a:lnTo>
                  <a:pt x="286385" y="332003"/>
                </a:lnTo>
                <a:lnTo>
                  <a:pt x="284327" y="337362"/>
                </a:lnTo>
                <a:lnTo>
                  <a:pt x="276555" y="345135"/>
                </a:lnTo>
                <a:lnTo>
                  <a:pt x="271195" y="347192"/>
                </a:lnTo>
                <a:lnTo>
                  <a:pt x="300415" y="347192"/>
                </a:lnTo>
                <a:lnTo>
                  <a:pt x="303294" y="342928"/>
                </a:lnTo>
                <a:lnTo>
                  <a:pt x="306539" y="327050"/>
                </a:lnTo>
                <a:lnTo>
                  <a:pt x="306539" y="81597"/>
                </a:lnTo>
                <a:lnTo>
                  <a:pt x="368300" y="81597"/>
                </a:lnTo>
                <a:lnTo>
                  <a:pt x="368300" y="61252"/>
                </a:lnTo>
                <a:lnTo>
                  <a:pt x="306527" y="61252"/>
                </a:lnTo>
                <a:lnTo>
                  <a:pt x="306555" y="40728"/>
                </a:lnTo>
                <a:lnTo>
                  <a:pt x="308134" y="32919"/>
                </a:lnTo>
                <a:lnTo>
                  <a:pt x="312515" y="26428"/>
                </a:lnTo>
                <a:lnTo>
                  <a:pt x="319010" y="22051"/>
                </a:lnTo>
                <a:lnTo>
                  <a:pt x="326961" y="20447"/>
                </a:lnTo>
                <a:lnTo>
                  <a:pt x="361985" y="20447"/>
                </a:lnTo>
                <a:lnTo>
                  <a:pt x="361718" y="20053"/>
                </a:lnTo>
                <a:close/>
              </a:path>
              <a:path w="368300" h="368300">
                <a:moveTo>
                  <a:pt x="224815" y="306158"/>
                </a:moveTo>
                <a:lnTo>
                  <a:pt x="204863" y="306158"/>
                </a:lnTo>
                <a:lnTo>
                  <a:pt x="204877" y="327050"/>
                </a:lnTo>
                <a:lnTo>
                  <a:pt x="205003" y="332003"/>
                </a:lnTo>
                <a:lnTo>
                  <a:pt x="205096" y="333781"/>
                </a:lnTo>
                <a:lnTo>
                  <a:pt x="206400" y="340385"/>
                </a:lnTo>
                <a:lnTo>
                  <a:pt x="208915" y="346875"/>
                </a:lnTo>
                <a:lnTo>
                  <a:pt x="231000" y="346875"/>
                </a:lnTo>
                <a:lnTo>
                  <a:pt x="226834" y="340906"/>
                </a:lnTo>
                <a:lnTo>
                  <a:pt x="224675" y="333781"/>
                </a:lnTo>
                <a:lnTo>
                  <a:pt x="224709" y="332003"/>
                </a:lnTo>
                <a:lnTo>
                  <a:pt x="224815" y="306158"/>
                </a:lnTo>
                <a:close/>
              </a:path>
              <a:path w="368300" h="368300">
                <a:moveTo>
                  <a:pt x="61633" y="228638"/>
                </a:moveTo>
                <a:lnTo>
                  <a:pt x="61633" y="285788"/>
                </a:lnTo>
                <a:lnTo>
                  <a:pt x="81991" y="285788"/>
                </a:lnTo>
                <a:lnTo>
                  <a:pt x="81991" y="244906"/>
                </a:lnTo>
                <a:lnTo>
                  <a:pt x="61633" y="228638"/>
                </a:lnTo>
                <a:close/>
              </a:path>
              <a:path w="368300" h="368300">
                <a:moveTo>
                  <a:pt x="37198" y="90093"/>
                </a:moveTo>
                <a:lnTo>
                  <a:pt x="20993" y="91630"/>
                </a:lnTo>
                <a:lnTo>
                  <a:pt x="13563" y="95694"/>
                </a:lnTo>
                <a:lnTo>
                  <a:pt x="8547" y="102095"/>
                </a:lnTo>
                <a:lnTo>
                  <a:pt x="2946" y="108140"/>
                </a:lnTo>
                <a:lnTo>
                  <a:pt x="0" y="116192"/>
                </a:lnTo>
                <a:lnTo>
                  <a:pt x="393" y="124434"/>
                </a:lnTo>
                <a:lnTo>
                  <a:pt x="444" y="132372"/>
                </a:lnTo>
                <a:lnTo>
                  <a:pt x="4254" y="139839"/>
                </a:lnTo>
                <a:lnTo>
                  <a:pt x="10668" y="144538"/>
                </a:lnTo>
                <a:lnTo>
                  <a:pt x="26682" y="159245"/>
                </a:lnTo>
                <a:lnTo>
                  <a:pt x="132842" y="248996"/>
                </a:lnTo>
                <a:lnTo>
                  <a:pt x="134950" y="251091"/>
                </a:lnTo>
                <a:lnTo>
                  <a:pt x="136931" y="251091"/>
                </a:lnTo>
                <a:lnTo>
                  <a:pt x="177774" y="257276"/>
                </a:lnTo>
                <a:lnTo>
                  <a:pt x="181673" y="257784"/>
                </a:lnTo>
                <a:lnTo>
                  <a:pt x="185547" y="256235"/>
                </a:lnTo>
                <a:lnTo>
                  <a:pt x="188023" y="253187"/>
                </a:lnTo>
                <a:lnTo>
                  <a:pt x="189915" y="250126"/>
                </a:lnTo>
                <a:lnTo>
                  <a:pt x="190665" y="246507"/>
                </a:lnTo>
                <a:lnTo>
                  <a:pt x="190144" y="242951"/>
                </a:lnTo>
                <a:lnTo>
                  <a:pt x="187809" y="236524"/>
                </a:lnTo>
                <a:lnTo>
                  <a:pt x="165696" y="236524"/>
                </a:lnTo>
                <a:lnTo>
                  <a:pt x="144945" y="232714"/>
                </a:lnTo>
                <a:lnTo>
                  <a:pt x="47294" y="150990"/>
                </a:lnTo>
                <a:lnTo>
                  <a:pt x="59795" y="136652"/>
                </a:lnTo>
                <a:lnTo>
                  <a:pt x="33121" y="136652"/>
                </a:lnTo>
                <a:lnTo>
                  <a:pt x="20884" y="116192"/>
                </a:lnTo>
                <a:lnTo>
                  <a:pt x="22724" y="114452"/>
                </a:lnTo>
                <a:lnTo>
                  <a:pt x="21958" y="114452"/>
                </a:lnTo>
                <a:lnTo>
                  <a:pt x="23533" y="111950"/>
                </a:lnTo>
                <a:lnTo>
                  <a:pt x="26123" y="110248"/>
                </a:lnTo>
                <a:lnTo>
                  <a:pt x="31978" y="109385"/>
                </a:lnTo>
                <a:lnTo>
                  <a:pt x="64537" y="109385"/>
                </a:lnTo>
                <a:lnTo>
                  <a:pt x="45250" y="92684"/>
                </a:lnTo>
                <a:lnTo>
                  <a:pt x="37198" y="90093"/>
                </a:lnTo>
                <a:close/>
              </a:path>
              <a:path w="368300" h="368300">
                <a:moveTo>
                  <a:pt x="94759" y="134835"/>
                </a:moveTo>
                <a:lnTo>
                  <a:pt x="61379" y="134835"/>
                </a:lnTo>
                <a:lnTo>
                  <a:pt x="159385" y="216420"/>
                </a:lnTo>
                <a:lnTo>
                  <a:pt x="165696" y="236524"/>
                </a:lnTo>
                <a:lnTo>
                  <a:pt x="187809" y="236524"/>
                </a:lnTo>
                <a:lnTo>
                  <a:pt x="175818" y="203530"/>
                </a:lnTo>
                <a:lnTo>
                  <a:pt x="175679" y="201333"/>
                </a:lnTo>
                <a:lnTo>
                  <a:pt x="173939" y="199593"/>
                </a:lnTo>
                <a:lnTo>
                  <a:pt x="171742" y="199466"/>
                </a:lnTo>
                <a:lnTo>
                  <a:pt x="94759" y="134835"/>
                </a:lnTo>
                <a:close/>
              </a:path>
              <a:path w="368300" h="368300">
                <a:moveTo>
                  <a:pt x="245160" y="183959"/>
                </a:moveTo>
                <a:lnTo>
                  <a:pt x="204431" y="183959"/>
                </a:lnTo>
                <a:lnTo>
                  <a:pt x="204431" y="204317"/>
                </a:lnTo>
                <a:lnTo>
                  <a:pt x="245160" y="204063"/>
                </a:lnTo>
                <a:lnTo>
                  <a:pt x="245160" y="183959"/>
                </a:lnTo>
                <a:close/>
              </a:path>
              <a:path w="368300" h="368300">
                <a:moveTo>
                  <a:pt x="245325" y="122453"/>
                </a:moveTo>
                <a:lnTo>
                  <a:pt x="143230" y="122453"/>
                </a:lnTo>
                <a:lnTo>
                  <a:pt x="143230" y="142824"/>
                </a:lnTo>
                <a:lnTo>
                  <a:pt x="245325" y="142824"/>
                </a:lnTo>
                <a:lnTo>
                  <a:pt x="245325" y="122453"/>
                </a:lnTo>
                <a:close/>
              </a:path>
              <a:path w="368300" h="368300">
                <a:moveTo>
                  <a:pt x="64537" y="109385"/>
                </a:moveTo>
                <a:lnTo>
                  <a:pt x="31978" y="109385"/>
                </a:lnTo>
                <a:lnTo>
                  <a:pt x="34950" y="110261"/>
                </a:lnTo>
                <a:lnTo>
                  <a:pt x="37185" y="112217"/>
                </a:lnTo>
                <a:lnTo>
                  <a:pt x="45339" y="118262"/>
                </a:lnTo>
                <a:lnTo>
                  <a:pt x="33121" y="136652"/>
                </a:lnTo>
                <a:lnTo>
                  <a:pt x="59795" y="136652"/>
                </a:lnTo>
                <a:lnTo>
                  <a:pt x="61379" y="134835"/>
                </a:lnTo>
                <a:lnTo>
                  <a:pt x="94759" y="134835"/>
                </a:lnTo>
                <a:lnTo>
                  <a:pt x="67818" y="112217"/>
                </a:lnTo>
                <a:lnTo>
                  <a:pt x="64537" y="109385"/>
                </a:lnTo>
                <a:close/>
              </a:path>
              <a:path w="368300" h="368300">
                <a:moveTo>
                  <a:pt x="22872" y="114312"/>
                </a:moveTo>
                <a:lnTo>
                  <a:pt x="21958" y="114452"/>
                </a:lnTo>
                <a:lnTo>
                  <a:pt x="22724" y="114452"/>
                </a:lnTo>
                <a:lnTo>
                  <a:pt x="22872" y="114312"/>
                </a:lnTo>
                <a:close/>
              </a:path>
              <a:path w="368300" h="368300">
                <a:moveTo>
                  <a:pt x="327202" y="0"/>
                </a:moveTo>
                <a:lnTo>
                  <a:pt x="102489" y="0"/>
                </a:lnTo>
                <a:lnTo>
                  <a:pt x="86605" y="3254"/>
                </a:lnTo>
                <a:lnTo>
                  <a:pt x="73636" y="12018"/>
                </a:lnTo>
                <a:lnTo>
                  <a:pt x="64878" y="24990"/>
                </a:lnTo>
                <a:lnTo>
                  <a:pt x="61661" y="40728"/>
                </a:lnTo>
                <a:lnTo>
                  <a:pt x="61633" y="67144"/>
                </a:lnTo>
                <a:lnTo>
                  <a:pt x="65697" y="69240"/>
                </a:lnTo>
                <a:lnTo>
                  <a:pt x="67818" y="71234"/>
                </a:lnTo>
                <a:lnTo>
                  <a:pt x="71882" y="73329"/>
                </a:lnTo>
                <a:lnTo>
                  <a:pt x="82130" y="83566"/>
                </a:lnTo>
                <a:lnTo>
                  <a:pt x="82121" y="40728"/>
                </a:lnTo>
                <a:lnTo>
                  <a:pt x="81775" y="35356"/>
                </a:lnTo>
                <a:lnTo>
                  <a:pt x="83794" y="29959"/>
                </a:lnTo>
                <a:lnTo>
                  <a:pt x="91592" y="22123"/>
                </a:lnTo>
                <a:lnTo>
                  <a:pt x="96977" y="20053"/>
                </a:lnTo>
                <a:lnTo>
                  <a:pt x="361718" y="20053"/>
                </a:lnTo>
                <a:lnTo>
                  <a:pt x="356209" y="11933"/>
                </a:lnTo>
                <a:lnTo>
                  <a:pt x="343161" y="3183"/>
                </a:lnTo>
                <a:lnTo>
                  <a:pt x="327202" y="0"/>
                </a:lnTo>
                <a:close/>
              </a:path>
              <a:path w="368300" h="368300">
                <a:moveTo>
                  <a:pt x="245313" y="61239"/>
                </a:moveTo>
                <a:lnTo>
                  <a:pt x="245160" y="61252"/>
                </a:lnTo>
                <a:lnTo>
                  <a:pt x="122834" y="61252"/>
                </a:lnTo>
                <a:lnTo>
                  <a:pt x="122834" y="81622"/>
                </a:lnTo>
                <a:lnTo>
                  <a:pt x="245313" y="81622"/>
                </a:lnTo>
                <a:lnTo>
                  <a:pt x="245313" y="61239"/>
                </a:lnTo>
                <a:close/>
              </a:path>
              <a:path w="368300" h="368300">
                <a:moveTo>
                  <a:pt x="361985" y="20447"/>
                </a:moveTo>
                <a:lnTo>
                  <a:pt x="326961" y="20447"/>
                </a:lnTo>
                <a:lnTo>
                  <a:pt x="334917" y="22051"/>
                </a:lnTo>
                <a:lnTo>
                  <a:pt x="341412" y="26428"/>
                </a:lnTo>
                <a:lnTo>
                  <a:pt x="345790" y="32919"/>
                </a:lnTo>
                <a:lnTo>
                  <a:pt x="347367" y="40728"/>
                </a:lnTo>
                <a:lnTo>
                  <a:pt x="347395" y="61239"/>
                </a:lnTo>
                <a:lnTo>
                  <a:pt x="347256" y="61239"/>
                </a:lnTo>
                <a:lnTo>
                  <a:pt x="368300" y="61252"/>
                </a:lnTo>
                <a:lnTo>
                  <a:pt x="368271" y="40728"/>
                </a:lnTo>
                <a:lnTo>
                  <a:pt x="365028" y="24933"/>
                </a:lnTo>
                <a:lnTo>
                  <a:pt x="361985" y="20447"/>
                </a:lnTo>
                <a:close/>
              </a:path>
            </a:pathLst>
          </a:custGeom>
          <a:solidFill>
            <a:srgbClr val="231F20"/>
          </a:solidFill>
        </p:spPr>
        <p:txBody>
          <a:bodyPr wrap="square" lIns="0" tIns="0" rIns="0" bIns="0" rtlCol="0"/>
          <a:lstStyle/>
          <a:p>
            <a:endParaRPr/>
          </a:p>
        </p:txBody>
      </p:sp>
      <p:sp>
        <p:nvSpPr>
          <p:cNvPr id="17" name="object 17"/>
          <p:cNvSpPr/>
          <p:nvPr/>
        </p:nvSpPr>
        <p:spPr>
          <a:xfrm>
            <a:off x="434616" y="2050385"/>
            <a:ext cx="476250" cy="418465"/>
          </a:xfrm>
          <a:custGeom>
            <a:avLst/>
            <a:gdLst/>
            <a:ahLst/>
            <a:cxnLst/>
            <a:rect l="l" t="t" r="r" b="b"/>
            <a:pathLst>
              <a:path w="476250" h="418464">
                <a:moveTo>
                  <a:pt x="159931" y="233273"/>
                </a:moveTo>
                <a:lnTo>
                  <a:pt x="122605" y="233273"/>
                </a:lnTo>
                <a:lnTo>
                  <a:pt x="122605" y="301955"/>
                </a:lnTo>
                <a:lnTo>
                  <a:pt x="159931" y="301955"/>
                </a:lnTo>
                <a:lnTo>
                  <a:pt x="159931" y="278625"/>
                </a:lnTo>
                <a:lnTo>
                  <a:pt x="270463" y="278625"/>
                </a:lnTo>
                <a:lnTo>
                  <a:pt x="279307" y="265870"/>
                </a:lnTo>
                <a:lnTo>
                  <a:pt x="279694" y="263855"/>
                </a:lnTo>
                <a:lnTo>
                  <a:pt x="207098" y="263855"/>
                </a:lnTo>
                <a:lnTo>
                  <a:pt x="185841" y="259076"/>
                </a:lnTo>
                <a:lnTo>
                  <a:pt x="171170" y="248564"/>
                </a:lnTo>
                <a:lnTo>
                  <a:pt x="162671" y="238051"/>
                </a:lnTo>
                <a:lnTo>
                  <a:pt x="159931" y="233273"/>
                </a:lnTo>
                <a:close/>
              </a:path>
              <a:path w="476250" h="418464">
                <a:moveTo>
                  <a:pt x="270463" y="278625"/>
                </a:moveTo>
                <a:lnTo>
                  <a:pt x="159931" y="278625"/>
                </a:lnTo>
                <a:lnTo>
                  <a:pt x="170583" y="292112"/>
                </a:lnTo>
                <a:lnTo>
                  <a:pt x="180046" y="299038"/>
                </a:lnTo>
                <a:lnTo>
                  <a:pt x="193640" y="301590"/>
                </a:lnTo>
                <a:lnTo>
                  <a:pt x="216687" y="301955"/>
                </a:lnTo>
                <a:lnTo>
                  <a:pt x="245109" y="297378"/>
                </a:lnTo>
                <a:lnTo>
                  <a:pt x="266193" y="284783"/>
                </a:lnTo>
                <a:lnTo>
                  <a:pt x="270463" y="278625"/>
                </a:lnTo>
                <a:close/>
              </a:path>
              <a:path w="476250" h="418464">
                <a:moveTo>
                  <a:pt x="193357" y="117678"/>
                </a:moveTo>
                <a:lnTo>
                  <a:pt x="155665" y="123262"/>
                </a:lnTo>
                <a:lnTo>
                  <a:pt x="134396" y="137083"/>
                </a:lnTo>
                <a:lnTo>
                  <a:pt x="124982" y="154743"/>
                </a:lnTo>
                <a:lnTo>
                  <a:pt x="122859" y="171843"/>
                </a:lnTo>
                <a:lnTo>
                  <a:pt x="129457" y="193234"/>
                </a:lnTo>
                <a:lnTo>
                  <a:pt x="146673" y="210007"/>
                </a:lnTo>
                <a:lnTo>
                  <a:pt x="170646" y="221046"/>
                </a:lnTo>
                <a:lnTo>
                  <a:pt x="197510" y="225234"/>
                </a:lnTo>
                <a:lnTo>
                  <a:pt x="214583" y="226625"/>
                </a:lnTo>
                <a:lnTo>
                  <a:pt x="227380" y="230351"/>
                </a:lnTo>
                <a:lnTo>
                  <a:pt x="235415" y="236312"/>
                </a:lnTo>
                <a:lnTo>
                  <a:pt x="238201" y="244411"/>
                </a:lnTo>
                <a:lnTo>
                  <a:pt x="236477" y="249640"/>
                </a:lnTo>
                <a:lnTo>
                  <a:pt x="231203" y="256081"/>
                </a:lnTo>
                <a:lnTo>
                  <a:pt x="221652" y="261547"/>
                </a:lnTo>
                <a:lnTo>
                  <a:pt x="207098" y="263855"/>
                </a:lnTo>
                <a:lnTo>
                  <a:pt x="279694" y="263855"/>
                </a:lnTo>
                <a:lnTo>
                  <a:pt x="276902" y="217968"/>
                </a:lnTo>
                <a:lnTo>
                  <a:pt x="234393" y="190115"/>
                </a:lnTo>
                <a:lnTo>
                  <a:pt x="186737" y="184251"/>
                </a:lnTo>
                <a:lnTo>
                  <a:pt x="174990" y="177544"/>
                </a:lnTo>
                <a:lnTo>
                  <a:pt x="169705" y="169672"/>
                </a:lnTo>
                <a:lnTo>
                  <a:pt x="168478" y="163550"/>
                </a:lnTo>
                <a:lnTo>
                  <a:pt x="169471" y="158593"/>
                </a:lnTo>
                <a:lnTo>
                  <a:pt x="173307" y="153246"/>
                </a:lnTo>
                <a:lnTo>
                  <a:pt x="181272" y="148968"/>
                </a:lnTo>
                <a:lnTo>
                  <a:pt x="194652" y="147218"/>
                </a:lnTo>
                <a:lnTo>
                  <a:pt x="276047" y="147218"/>
                </a:lnTo>
                <a:lnTo>
                  <a:pt x="276047" y="132969"/>
                </a:lnTo>
                <a:lnTo>
                  <a:pt x="238721" y="132969"/>
                </a:lnTo>
                <a:lnTo>
                  <a:pt x="234657" y="129154"/>
                </a:lnTo>
                <a:lnTo>
                  <a:pt x="226245" y="124056"/>
                </a:lnTo>
                <a:lnTo>
                  <a:pt x="212731" y="119592"/>
                </a:lnTo>
                <a:lnTo>
                  <a:pt x="193357" y="117678"/>
                </a:lnTo>
                <a:close/>
              </a:path>
              <a:path w="476250" h="418464">
                <a:moveTo>
                  <a:pt x="276047" y="147218"/>
                </a:moveTo>
                <a:lnTo>
                  <a:pt x="194652" y="147218"/>
                </a:lnTo>
                <a:lnTo>
                  <a:pt x="211820" y="152119"/>
                </a:lnTo>
                <a:lnTo>
                  <a:pt x="225826" y="162902"/>
                </a:lnTo>
                <a:lnTo>
                  <a:pt x="235263" y="173685"/>
                </a:lnTo>
                <a:lnTo>
                  <a:pt x="238721" y="178587"/>
                </a:lnTo>
                <a:lnTo>
                  <a:pt x="276047" y="178587"/>
                </a:lnTo>
                <a:lnTo>
                  <a:pt x="276047" y="147218"/>
                </a:lnTo>
                <a:close/>
              </a:path>
              <a:path w="476250" h="418464">
                <a:moveTo>
                  <a:pt x="276047" y="119227"/>
                </a:moveTo>
                <a:lnTo>
                  <a:pt x="238721" y="119227"/>
                </a:lnTo>
                <a:lnTo>
                  <a:pt x="238721" y="132969"/>
                </a:lnTo>
                <a:lnTo>
                  <a:pt x="276047" y="132969"/>
                </a:lnTo>
                <a:lnTo>
                  <a:pt x="276047" y="119227"/>
                </a:lnTo>
                <a:close/>
              </a:path>
              <a:path w="476250" h="418464">
                <a:moveTo>
                  <a:pt x="381533" y="117411"/>
                </a:moveTo>
                <a:lnTo>
                  <a:pt x="344813" y="124684"/>
                </a:lnTo>
                <a:lnTo>
                  <a:pt x="314823" y="144495"/>
                </a:lnTo>
                <a:lnTo>
                  <a:pt x="294601" y="173834"/>
                </a:lnTo>
                <a:lnTo>
                  <a:pt x="287185" y="209689"/>
                </a:lnTo>
                <a:lnTo>
                  <a:pt x="294601" y="245537"/>
                </a:lnTo>
                <a:lnTo>
                  <a:pt x="314823" y="274872"/>
                </a:lnTo>
                <a:lnTo>
                  <a:pt x="344813" y="294682"/>
                </a:lnTo>
                <a:lnTo>
                  <a:pt x="381533" y="301955"/>
                </a:lnTo>
                <a:lnTo>
                  <a:pt x="418253" y="294718"/>
                </a:lnTo>
                <a:lnTo>
                  <a:pt x="448243" y="274967"/>
                </a:lnTo>
                <a:lnTo>
                  <a:pt x="455731" y="264109"/>
                </a:lnTo>
                <a:lnTo>
                  <a:pt x="383870" y="264109"/>
                </a:lnTo>
                <a:lnTo>
                  <a:pt x="368337" y="259785"/>
                </a:lnTo>
                <a:lnTo>
                  <a:pt x="355649" y="247978"/>
                </a:lnTo>
                <a:lnTo>
                  <a:pt x="347092" y="230435"/>
                </a:lnTo>
                <a:lnTo>
                  <a:pt x="343954" y="208902"/>
                </a:lnTo>
                <a:lnTo>
                  <a:pt x="347105" y="187338"/>
                </a:lnTo>
                <a:lnTo>
                  <a:pt x="355615" y="169830"/>
                </a:lnTo>
                <a:lnTo>
                  <a:pt x="368224" y="158020"/>
                </a:lnTo>
                <a:lnTo>
                  <a:pt x="383603" y="153695"/>
                </a:lnTo>
                <a:lnTo>
                  <a:pt x="454584" y="153695"/>
                </a:lnTo>
                <a:lnTo>
                  <a:pt x="448243" y="144495"/>
                </a:lnTo>
                <a:lnTo>
                  <a:pt x="418253" y="124684"/>
                </a:lnTo>
                <a:lnTo>
                  <a:pt x="381533" y="117411"/>
                </a:lnTo>
                <a:close/>
              </a:path>
              <a:path w="476250" h="418464">
                <a:moveTo>
                  <a:pt x="454584" y="153695"/>
                </a:moveTo>
                <a:lnTo>
                  <a:pt x="383603" y="153695"/>
                </a:lnTo>
                <a:lnTo>
                  <a:pt x="399136" y="157913"/>
                </a:lnTo>
                <a:lnTo>
                  <a:pt x="411824" y="169735"/>
                </a:lnTo>
                <a:lnTo>
                  <a:pt x="420386" y="187374"/>
                </a:lnTo>
                <a:lnTo>
                  <a:pt x="423519" y="208902"/>
                </a:lnTo>
                <a:lnTo>
                  <a:pt x="420421" y="230435"/>
                </a:lnTo>
                <a:lnTo>
                  <a:pt x="411953" y="247978"/>
                </a:lnTo>
                <a:lnTo>
                  <a:pt x="399355" y="259785"/>
                </a:lnTo>
                <a:lnTo>
                  <a:pt x="383870" y="264109"/>
                </a:lnTo>
                <a:lnTo>
                  <a:pt x="455731" y="264109"/>
                </a:lnTo>
                <a:lnTo>
                  <a:pt x="468465" y="245644"/>
                </a:lnTo>
                <a:lnTo>
                  <a:pt x="475881" y="209689"/>
                </a:lnTo>
                <a:lnTo>
                  <a:pt x="468465" y="173834"/>
                </a:lnTo>
                <a:lnTo>
                  <a:pt x="454584" y="153695"/>
                </a:lnTo>
                <a:close/>
              </a:path>
              <a:path w="476250" h="418464">
                <a:moveTo>
                  <a:pt x="238201" y="0"/>
                </a:moveTo>
                <a:lnTo>
                  <a:pt x="186738" y="6423"/>
                </a:lnTo>
                <a:lnTo>
                  <a:pt x="139093" y="24949"/>
                </a:lnTo>
                <a:lnTo>
                  <a:pt x="97330" y="54456"/>
                </a:lnTo>
                <a:lnTo>
                  <a:pt x="63512" y="93827"/>
                </a:lnTo>
                <a:lnTo>
                  <a:pt x="83718" y="93827"/>
                </a:lnTo>
                <a:lnTo>
                  <a:pt x="94237" y="80868"/>
                </a:lnTo>
                <a:lnTo>
                  <a:pt x="105752" y="68980"/>
                </a:lnTo>
                <a:lnTo>
                  <a:pt x="118276" y="58073"/>
                </a:lnTo>
                <a:lnTo>
                  <a:pt x="131673" y="48209"/>
                </a:lnTo>
                <a:lnTo>
                  <a:pt x="158362" y="48209"/>
                </a:lnTo>
                <a:lnTo>
                  <a:pt x="151371" y="44843"/>
                </a:lnTo>
                <a:lnTo>
                  <a:pt x="189991" y="22288"/>
                </a:lnTo>
                <a:lnTo>
                  <a:pt x="208535" y="22288"/>
                </a:lnTo>
                <a:lnTo>
                  <a:pt x="217462" y="17360"/>
                </a:lnTo>
                <a:lnTo>
                  <a:pt x="222135" y="16852"/>
                </a:lnTo>
                <a:lnTo>
                  <a:pt x="231203" y="16332"/>
                </a:lnTo>
                <a:lnTo>
                  <a:pt x="315166" y="16332"/>
                </a:lnTo>
                <a:lnTo>
                  <a:pt x="289667" y="6423"/>
                </a:lnTo>
                <a:lnTo>
                  <a:pt x="238201" y="0"/>
                </a:lnTo>
                <a:close/>
              </a:path>
              <a:path w="476250" h="418464">
                <a:moveTo>
                  <a:pt x="370325" y="48209"/>
                </a:moveTo>
                <a:lnTo>
                  <a:pt x="344982" y="48209"/>
                </a:lnTo>
                <a:lnTo>
                  <a:pt x="358496" y="57960"/>
                </a:lnTo>
                <a:lnTo>
                  <a:pt x="371131" y="68980"/>
                </a:lnTo>
                <a:lnTo>
                  <a:pt x="382630" y="80906"/>
                </a:lnTo>
                <a:lnTo>
                  <a:pt x="393191" y="93827"/>
                </a:lnTo>
                <a:lnTo>
                  <a:pt x="413156" y="93827"/>
                </a:lnTo>
                <a:lnTo>
                  <a:pt x="379184" y="54456"/>
                </a:lnTo>
                <a:lnTo>
                  <a:pt x="370325" y="48209"/>
                </a:lnTo>
                <a:close/>
              </a:path>
              <a:path w="476250" h="418464">
                <a:moveTo>
                  <a:pt x="158362" y="48209"/>
                </a:moveTo>
                <a:lnTo>
                  <a:pt x="131673" y="48209"/>
                </a:lnTo>
                <a:lnTo>
                  <a:pt x="138568" y="52298"/>
                </a:lnTo>
                <a:lnTo>
                  <a:pt x="145634" y="56048"/>
                </a:lnTo>
                <a:lnTo>
                  <a:pt x="152847" y="59507"/>
                </a:lnTo>
                <a:lnTo>
                  <a:pt x="160185" y="62725"/>
                </a:lnTo>
                <a:lnTo>
                  <a:pt x="156444" y="70315"/>
                </a:lnTo>
                <a:lnTo>
                  <a:pt x="152968" y="78016"/>
                </a:lnTo>
                <a:lnTo>
                  <a:pt x="149833" y="85690"/>
                </a:lnTo>
                <a:lnTo>
                  <a:pt x="146964" y="93573"/>
                </a:lnTo>
                <a:lnTo>
                  <a:pt x="157594" y="93573"/>
                </a:lnTo>
                <a:lnTo>
                  <a:pt x="160378" y="86622"/>
                </a:lnTo>
                <a:lnTo>
                  <a:pt x="163329" y="79770"/>
                </a:lnTo>
                <a:lnTo>
                  <a:pt x="166522" y="73015"/>
                </a:lnTo>
                <a:lnTo>
                  <a:pt x="170027" y="66357"/>
                </a:lnTo>
                <a:lnTo>
                  <a:pt x="318311" y="66357"/>
                </a:lnTo>
                <a:lnTo>
                  <a:pt x="317783" y="65316"/>
                </a:lnTo>
                <a:lnTo>
                  <a:pt x="231203" y="65316"/>
                </a:lnTo>
                <a:lnTo>
                  <a:pt x="217413" y="64251"/>
                </a:lnTo>
                <a:lnTo>
                  <a:pt x="203696" y="62237"/>
                </a:lnTo>
                <a:lnTo>
                  <a:pt x="190125" y="59302"/>
                </a:lnTo>
                <a:lnTo>
                  <a:pt x="176771" y="55473"/>
                </a:lnTo>
                <a:lnTo>
                  <a:pt x="179560" y="51574"/>
                </a:lnTo>
                <a:lnTo>
                  <a:pt x="166662" y="51574"/>
                </a:lnTo>
                <a:lnTo>
                  <a:pt x="158889" y="48463"/>
                </a:lnTo>
                <a:lnTo>
                  <a:pt x="158362" y="48209"/>
                </a:lnTo>
                <a:close/>
              </a:path>
              <a:path w="476250" h="418464">
                <a:moveTo>
                  <a:pt x="306882" y="66357"/>
                </a:moveTo>
                <a:lnTo>
                  <a:pt x="170027" y="66357"/>
                </a:lnTo>
                <a:lnTo>
                  <a:pt x="184949" y="71022"/>
                </a:lnTo>
                <a:lnTo>
                  <a:pt x="200134" y="74520"/>
                </a:lnTo>
                <a:lnTo>
                  <a:pt x="215560" y="76851"/>
                </a:lnTo>
                <a:lnTo>
                  <a:pt x="231203" y="78016"/>
                </a:lnTo>
                <a:lnTo>
                  <a:pt x="231203" y="93573"/>
                </a:lnTo>
                <a:lnTo>
                  <a:pt x="245719" y="93573"/>
                </a:lnTo>
                <a:lnTo>
                  <a:pt x="245719" y="78016"/>
                </a:lnTo>
                <a:lnTo>
                  <a:pt x="261250" y="76851"/>
                </a:lnTo>
                <a:lnTo>
                  <a:pt x="276686" y="74520"/>
                </a:lnTo>
                <a:lnTo>
                  <a:pt x="291930" y="71022"/>
                </a:lnTo>
                <a:lnTo>
                  <a:pt x="306882" y="66357"/>
                </a:lnTo>
                <a:close/>
              </a:path>
              <a:path w="476250" h="418464">
                <a:moveTo>
                  <a:pt x="318311" y="66357"/>
                </a:moveTo>
                <a:lnTo>
                  <a:pt x="306882" y="66357"/>
                </a:lnTo>
                <a:lnTo>
                  <a:pt x="310288" y="73015"/>
                </a:lnTo>
                <a:lnTo>
                  <a:pt x="313496" y="79770"/>
                </a:lnTo>
                <a:lnTo>
                  <a:pt x="316509" y="86622"/>
                </a:lnTo>
                <a:lnTo>
                  <a:pt x="319328" y="93573"/>
                </a:lnTo>
                <a:lnTo>
                  <a:pt x="329958" y="93573"/>
                </a:lnTo>
                <a:lnTo>
                  <a:pt x="327049" y="85653"/>
                </a:lnTo>
                <a:lnTo>
                  <a:pt x="323800" y="77854"/>
                </a:lnTo>
                <a:lnTo>
                  <a:pt x="320259" y="70202"/>
                </a:lnTo>
                <a:lnTo>
                  <a:pt x="318311" y="66357"/>
                </a:lnTo>
                <a:close/>
              </a:path>
              <a:path w="476250" h="418464">
                <a:moveTo>
                  <a:pt x="245452" y="16332"/>
                </a:moveTo>
                <a:lnTo>
                  <a:pt x="231203" y="16332"/>
                </a:lnTo>
                <a:lnTo>
                  <a:pt x="231203" y="65316"/>
                </a:lnTo>
                <a:lnTo>
                  <a:pt x="317783" y="65316"/>
                </a:lnTo>
                <a:lnTo>
                  <a:pt x="317655" y="65062"/>
                </a:lnTo>
                <a:lnTo>
                  <a:pt x="245452" y="65062"/>
                </a:lnTo>
                <a:lnTo>
                  <a:pt x="245452" y="16332"/>
                </a:lnTo>
                <a:close/>
              </a:path>
              <a:path w="476250" h="418464">
                <a:moveTo>
                  <a:pt x="315166" y="16332"/>
                </a:moveTo>
                <a:lnTo>
                  <a:pt x="245452" y="16332"/>
                </a:lnTo>
                <a:lnTo>
                  <a:pt x="254787" y="16852"/>
                </a:lnTo>
                <a:lnTo>
                  <a:pt x="259194" y="17360"/>
                </a:lnTo>
                <a:lnTo>
                  <a:pt x="270261" y="23464"/>
                </a:lnTo>
                <a:lnTo>
                  <a:pt x="280837" y="31945"/>
                </a:lnTo>
                <a:lnTo>
                  <a:pt x="290723" y="42549"/>
                </a:lnTo>
                <a:lnTo>
                  <a:pt x="299885" y="55206"/>
                </a:lnTo>
                <a:lnTo>
                  <a:pt x="286568" y="59186"/>
                </a:lnTo>
                <a:lnTo>
                  <a:pt x="273059" y="62172"/>
                </a:lnTo>
                <a:lnTo>
                  <a:pt x="259355" y="64140"/>
                </a:lnTo>
                <a:lnTo>
                  <a:pt x="245452" y="65062"/>
                </a:lnTo>
                <a:lnTo>
                  <a:pt x="317655" y="65062"/>
                </a:lnTo>
                <a:lnTo>
                  <a:pt x="316471" y="62725"/>
                </a:lnTo>
                <a:lnTo>
                  <a:pt x="323808" y="59471"/>
                </a:lnTo>
                <a:lnTo>
                  <a:pt x="331022" y="55953"/>
                </a:lnTo>
                <a:lnTo>
                  <a:pt x="338088" y="52191"/>
                </a:lnTo>
                <a:lnTo>
                  <a:pt x="339156" y="51574"/>
                </a:lnTo>
                <a:lnTo>
                  <a:pt x="309740" y="51574"/>
                </a:lnTo>
                <a:lnTo>
                  <a:pt x="304611" y="43610"/>
                </a:lnTo>
                <a:lnTo>
                  <a:pt x="298965" y="36060"/>
                </a:lnTo>
                <a:lnTo>
                  <a:pt x="292866" y="28945"/>
                </a:lnTo>
                <a:lnTo>
                  <a:pt x="286410" y="22288"/>
                </a:lnTo>
                <a:lnTo>
                  <a:pt x="330495" y="22288"/>
                </a:lnTo>
                <a:lnTo>
                  <a:pt x="315166" y="16332"/>
                </a:lnTo>
                <a:close/>
              </a:path>
              <a:path w="476250" h="418464">
                <a:moveTo>
                  <a:pt x="208535" y="22288"/>
                </a:moveTo>
                <a:lnTo>
                  <a:pt x="189991" y="22288"/>
                </a:lnTo>
                <a:lnTo>
                  <a:pt x="183340" y="29052"/>
                </a:lnTo>
                <a:lnTo>
                  <a:pt x="177284" y="36155"/>
                </a:lnTo>
                <a:lnTo>
                  <a:pt x="171741" y="43646"/>
                </a:lnTo>
                <a:lnTo>
                  <a:pt x="166662" y="51574"/>
                </a:lnTo>
                <a:lnTo>
                  <a:pt x="179560" y="51574"/>
                </a:lnTo>
                <a:lnTo>
                  <a:pt x="185934" y="42662"/>
                </a:lnTo>
                <a:lnTo>
                  <a:pt x="195896" y="31911"/>
                </a:lnTo>
                <a:lnTo>
                  <a:pt x="206412" y="23460"/>
                </a:lnTo>
                <a:lnTo>
                  <a:pt x="208535" y="22288"/>
                </a:lnTo>
                <a:close/>
              </a:path>
              <a:path w="476250" h="418464">
                <a:moveTo>
                  <a:pt x="330495" y="22288"/>
                </a:moveTo>
                <a:lnTo>
                  <a:pt x="286410" y="22288"/>
                </a:lnTo>
                <a:lnTo>
                  <a:pt x="298351" y="25785"/>
                </a:lnTo>
                <a:lnTo>
                  <a:pt x="310027" y="30032"/>
                </a:lnTo>
                <a:lnTo>
                  <a:pt x="321362" y="35007"/>
                </a:lnTo>
                <a:lnTo>
                  <a:pt x="332282" y="40690"/>
                </a:lnTo>
                <a:lnTo>
                  <a:pt x="325031" y="44843"/>
                </a:lnTo>
                <a:lnTo>
                  <a:pt x="317512" y="48463"/>
                </a:lnTo>
                <a:lnTo>
                  <a:pt x="309740" y="51574"/>
                </a:lnTo>
                <a:lnTo>
                  <a:pt x="339156" y="51574"/>
                </a:lnTo>
                <a:lnTo>
                  <a:pt x="344982" y="48209"/>
                </a:lnTo>
                <a:lnTo>
                  <a:pt x="370325" y="48209"/>
                </a:lnTo>
                <a:lnTo>
                  <a:pt x="337342" y="24949"/>
                </a:lnTo>
                <a:lnTo>
                  <a:pt x="330495" y="22288"/>
                </a:lnTo>
                <a:close/>
              </a:path>
              <a:path w="476250" h="418464">
                <a:moveTo>
                  <a:pt x="83210" y="324243"/>
                </a:moveTo>
                <a:lnTo>
                  <a:pt x="63245" y="324243"/>
                </a:lnTo>
                <a:lnTo>
                  <a:pt x="96958" y="363768"/>
                </a:lnTo>
                <a:lnTo>
                  <a:pt x="138737" y="393355"/>
                </a:lnTo>
                <a:lnTo>
                  <a:pt x="186447" y="411910"/>
                </a:lnTo>
                <a:lnTo>
                  <a:pt x="237947" y="418338"/>
                </a:lnTo>
                <a:lnTo>
                  <a:pt x="289439" y="411910"/>
                </a:lnTo>
                <a:lnTo>
                  <a:pt x="314904" y="402005"/>
                </a:lnTo>
                <a:lnTo>
                  <a:pt x="230936" y="402005"/>
                </a:lnTo>
                <a:lnTo>
                  <a:pt x="225247" y="401739"/>
                </a:lnTo>
                <a:lnTo>
                  <a:pt x="213842" y="400710"/>
                </a:lnTo>
                <a:lnTo>
                  <a:pt x="205373" y="395528"/>
                </a:lnTo>
                <a:lnTo>
                  <a:pt x="188429" y="395528"/>
                </a:lnTo>
                <a:lnTo>
                  <a:pt x="176728" y="392034"/>
                </a:lnTo>
                <a:lnTo>
                  <a:pt x="165338" y="387811"/>
                </a:lnTo>
                <a:lnTo>
                  <a:pt x="154286" y="382911"/>
                </a:lnTo>
                <a:lnTo>
                  <a:pt x="143598" y="377380"/>
                </a:lnTo>
                <a:lnTo>
                  <a:pt x="150850" y="373227"/>
                </a:lnTo>
                <a:lnTo>
                  <a:pt x="156050" y="370636"/>
                </a:lnTo>
                <a:lnTo>
                  <a:pt x="132194" y="370636"/>
                </a:lnTo>
                <a:lnTo>
                  <a:pt x="118410" y="360694"/>
                </a:lnTo>
                <a:lnTo>
                  <a:pt x="105567" y="349583"/>
                </a:lnTo>
                <a:lnTo>
                  <a:pt x="93801" y="337400"/>
                </a:lnTo>
                <a:lnTo>
                  <a:pt x="83210" y="324243"/>
                </a:lnTo>
                <a:close/>
              </a:path>
              <a:path w="476250" h="418464">
                <a:moveTo>
                  <a:pt x="245452" y="352501"/>
                </a:moveTo>
                <a:lnTo>
                  <a:pt x="230936" y="352501"/>
                </a:lnTo>
                <a:lnTo>
                  <a:pt x="230936" y="402005"/>
                </a:lnTo>
                <a:lnTo>
                  <a:pt x="245452" y="402005"/>
                </a:lnTo>
                <a:lnTo>
                  <a:pt x="245452" y="352501"/>
                </a:lnTo>
                <a:close/>
              </a:path>
              <a:path w="476250" h="418464">
                <a:moveTo>
                  <a:pt x="304964" y="352501"/>
                </a:moveTo>
                <a:lnTo>
                  <a:pt x="245452" y="352501"/>
                </a:lnTo>
                <a:lnTo>
                  <a:pt x="259585" y="353572"/>
                </a:lnTo>
                <a:lnTo>
                  <a:pt x="273548" y="355639"/>
                </a:lnTo>
                <a:lnTo>
                  <a:pt x="287268" y="358728"/>
                </a:lnTo>
                <a:lnTo>
                  <a:pt x="300672" y="362864"/>
                </a:lnTo>
                <a:lnTo>
                  <a:pt x="292092" y="375230"/>
                </a:lnTo>
                <a:lnTo>
                  <a:pt x="262559" y="400710"/>
                </a:lnTo>
                <a:lnTo>
                  <a:pt x="245452" y="402005"/>
                </a:lnTo>
                <a:lnTo>
                  <a:pt x="314904" y="402005"/>
                </a:lnTo>
                <a:lnTo>
                  <a:pt x="331557" y="395528"/>
                </a:lnTo>
                <a:lnTo>
                  <a:pt x="288480" y="395528"/>
                </a:lnTo>
                <a:lnTo>
                  <a:pt x="294700" y="388876"/>
                </a:lnTo>
                <a:lnTo>
                  <a:pt x="300505" y="381788"/>
                </a:lnTo>
                <a:lnTo>
                  <a:pt x="305870" y="374313"/>
                </a:lnTo>
                <a:lnTo>
                  <a:pt x="310768" y="366496"/>
                </a:lnTo>
                <a:lnTo>
                  <a:pt x="336860" y="366496"/>
                </a:lnTo>
                <a:lnTo>
                  <a:pt x="330376" y="363058"/>
                </a:lnTo>
                <a:lnTo>
                  <a:pt x="323356" y="359703"/>
                </a:lnTo>
                <a:lnTo>
                  <a:pt x="316217" y="356641"/>
                </a:lnTo>
                <a:lnTo>
                  <a:pt x="318028" y="353021"/>
                </a:lnTo>
                <a:lnTo>
                  <a:pt x="306628" y="353021"/>
                </a:lnTo>
                <a:lnTo>
                  <a:pt x="304964" y="352501"/>
                </a:lnTo>
                <a:close/>
              </a:path>
              <a:path w="476250" h="418464">
                <a:moveTo>
                  <a:pt x="178250" y="366496"/>
                </a:moveTo>
                <a:lnTo>
                  <a:pt x="165887" y="366496"/>
                </a:lnTo>
                <a:lnTo>
                  <a:pt x="170797" y="374313"/>
                </a:lnTo>
                <a:lnTo>
                  <a:pt x="176191" y="381788"/>
                </a:lnTo>
                <a:lnTo>
                  <a:pt x="182069" y="388876"/>
                </a:lnTo>
                <a:lnTo>
                  <a:pt x="188429" y="395528"/>
                </a:lnTo>
                <a:lnTo>
                  <a:pt x="205373" y="395528"/>
                </a:lnTo>
                <a:lnTo>
                  <a:pt x="203403" y="394323"/>
                </a:lnTo>
                <a:lnTo>
                  <a:pt x="193525" y="385773"/>
                </a:lnTo>
                <a:lnTo>
                  <a:pt x="184255" y="375192"/>
                </a:lnTo>
                <a:lnTo>
                  <a:pt x="178250" y="366496"/>
                </a:lnTo>
                <a:close/>
              </a:path>
              <a:path w="476250" h="418464">
                <a:moveTo>
                  <a:pt x="336860" y="366496"/>
                </a:moveTo>
                <a:lnTo>
                  <a:pt x="310768" y="366496"/>
                </a:lnTo>
                <a:lnTo>
                  <a:pt x="318287" y="369608"/>
                </a:lnTo>
                <a:lnTo>
                  <a:pt x="325805" y="373227"/>
                </a:lnTo>
                <a:lnTo>
                  <a:pt x="288480" y="395528"/>
                </a:lnTo>
                <a:lnTo>
                  <a:pt x="331557" y="395528"/>
                </a:lnTo>
                <a:lnTo>
                  <a:pt x="337145" y="393355"/>
                </a:lnTo>
                <a:lnTo>
                  <a:pt x="369225" y="370636"/>
                </a:lnTo>
                <a:lnTo>
                  <a:pt x="343954" y="370636"/>
                </a:lnTo>
                <a:lnTo>
                  <a:pt x="337250" y="366703"/>
                </a:lnTo>
                <a:lnTo>
                  <a:pt x="336860" y="366496"/>
                </a:lnTo>
                <a:close/>
              </a:path>
              <a:path w="476250" h="418464">
                <a:moveTo>
                  <a:pt x="156819" y="324510"/>
                </a:moveTo>
                <a:lnTo>
                  <a:pt x="146189" y="324510"/>
                </a:lnTo>
                <a:lnTo>
                  <a:pt x="149210" y="332772"/>
                </a:lnTo>
                <a:lnTo>
                  <a:pt x="152474" y="340866"/>
                </a:lnTo>
                <a:lnTo>
                  <a:pt x="156032" y="348815"/>
                </a:lnTo>
                <a:lnTo>
                  <a:pt x="159931" y="356641"/>
                </a:lnTo>
                <a:lnTo>
                  <a:pt x="152786" y="359703"/>
                </a:lnTo>
                <a:lnTo>
                  <a:pt x="145767" y="363058"/>
                </a:lnTo>
                <a:lnTo>
                  <a:pt x="138896" y="366703"/>
                </a:lnTo>
                <a:lnTo>
                  <a:pt x="132194" y="370636"/>
                </a:lnTo>
                <a:lnTo>
                  <a:pt x="156050" y="370636"/>
                </a:lnTo>
                <a:lnTo>
                  <a:pt x="158114" y="369608"/>
                </a:lnTo>
                <a:lnTo>
                  <a:pt x="165887" y="366496"/>
                </a:lnTo>
                <a:lnTo>
                  <a:pt x="178250" y="366496"/>
                </a:lnTo>
                <a:lnTo>
                  <a:pt x="175742" y="362864"/>
                </a:lnTo>
                <a:lnTo>
                  <a:pt x="189286" y="358728"/>
                </a:lnTo>
                <a:lnTo>
                  <a:pt x="203049" y="355639"/>
                </a:lnTo>
                <a:lnTo>
                  <a:pt x="216956" y="353572"/>
                </a:lnTo>
                <a:lnTo>
                  <a:pt x="224139" y="353021"/>
                </a:lnTo>
                <a:lnTo>
                  <a:pt x="169773" y="353021"/>
                </a:lnTo>
                <a:lnTo>
                  <a:pt x="166179" y="346120"/>
                </a:lnTo>
                <a:lnTo>
                  <a:pt x="162806" y="339051"/>
                </a:lnTo>
                <a:lnTo>
                  <a:pt x="159677" y="331840"/>
                </a:lnTo>
                <a:lnTo>
                  <a:pt x="156819" y="324510"/>
                </a:lnTo>
                <a:close/>
              </a:path>
              <a:path w="476250" h="418464">
                <a:moveTo>
                  <a:pt x="412635" y="324243"/>
                </a:moveTo>
                <a:lnTo>
                  <a:pt x="393191" y="324243"/>
                </a:lnTo>
                <a:lnTo>
                  <a:pt x="382510" y="337400"/>
                </a:lnTo>
                <a:lnTo>
                  <a:pt x="370711" y="349583"/>
                </a:lnTo>
                <a:lnTo>
                  <a:pt x="357793" y="360730"/>
                </a:lnTo>
                <a:lnTo>
                  <a:pt x="343954" y="370636"/>
                </a:lnTo>
                <a:lnTo>
                  <a:pt x="369225" y="370636"/>
                </a:lnTo>
                <a:lnTo>
                  <a:pt x="378923" y="363768"/>
                </a:lnTo>
                <a:lnTo>
                  <a:pt x="412635" y="324243"/>
                </a:lnTo>
                <a:close/>
              </a:path>
              <a:path w="476250" h="418464">
                <a:moveTo>
                  <a:pt x="245452" y="325805"/>
                </a:moveTo>
                <a:lnTo>
                  <a:pt x="230936" y="325805"/>
                </a:lnTo>
                <a:lnTo>
                  <a:pt x="230936" y="341350"/>
                </a:lnTo>
                <a:lnTo>
                  <a:pt x="215406" y="342517"/>
                </a:lnTo>
                <a:lnTo>
                  <a:pt x="199969" y="344852"/>
                </a:lnTo>
                <a:lnTo>
                  <a:pt x="184725" y="348355"/>
                </a:lnTo>
                <a:lnTo>
                  <a:pt x="169773" y="353021"/>
                </a:lnTo>
                <a:lnTo>
                  <a:pt x="224139" y="353021"/>
                </a:lnTo>
                <a:lnTo>
                  <a:pt x="230936" y="352501"/>
                </a:lnTo>
                <a:lnTo>
                  <a:pt x="304964" y="352501"/>
                </a:lnTo>
                <a:lnTo>
                  <a:pt x="291712" y="348355"/>
                </a:lnTo>
                <a:lnTo>
                  <a:pt x="276526" y="344852"/>
                </a:lnTo>
                <a:lnTo>
                  <a:pt x="261098" y="342517"/>
                </a:lnTo>
                <a:lnTo>
                  <a:pt x="245452" y="341350"/>
                </a:lnTo>
                <a:lnTo>
                  <a:pt x="245452" y="325805"/>
                </a:lnTo>
                <a:close/>
              </a:path>
              <a:path w="476250" h="418464">
                <a:moveTo>
                  <a:pt x="329958" y="324510"/>
                </a:moveTo>
                <a:lnTo>
                  <a:pt x="319582" y="324510"/>
                </a:lnTo>
                <a:lnTo>
                  <a:pt x="316760" y="331840"/>
                </a:lnTo>
                <a:lnTo>
                  <a:pt x="313691" y="339051"/>
                </a:lnTo>
                <a:lnTo>
                  <a:pt x="310329" y="346120"/>
                </a:lnTo>
                <a:lnTo>
                  <a:pt x="306628" y="353021"/>
                </a:lnTo>
                <a:lnTo>
                  <a:pt x="318028" y="353021"/>
                </a:lnTo>
                <a:lnTo>
                  <a:pt x="320152" y="348779"/>
                </a:lnTo>
                <a:lnTo>
                  <a:pt x="323769" y="340771"/>
                </a:lnTo>
                <a:lnTo>
                  <a:pt x="327045" y="332665"/>
                </a:lnTo>
                <a:lnTo>
                  <a:pt x="329958" y="324510"/>
                </a:lnTo>
                <a:close/>
              </a:path>
              <a:path w="476250" h="418464">
                <a:moveTo>
                  <a:pt x="103936" y="262559"/>
                </a:moveTo>
                <a:lnTo>
                  <a:pt x="0" y="262559"/>
                </a:lnTo>
                <a:lnTo>
                  <a:pt x="0" y="302475"/>
                </a:lnTo>
                <a:lnTo>
                  <a:pt x="104203" y="302475"/>
                </a:lnTo>
                <a:lnTo>
                  <a:pt x="103936" y="262559"/>
                </a:lnTo>
                <a:close/>
              </a:path>
              <a:path w="476250" h="418464">
                <a:moveTo>
                  <a:pt x="73621" y="155511"/>
                </a:moveTo>
                <a:lnTo>
                  <a:pt x="28511" y="155511"/>
                </a:lnTo>
                <a:lnTo>
                  <a:pt x="28511" y="262559"/>
                </a:lnTo>
                <a:lnTo>
                  <a:pt x="73621" y="262559"/>
                </a:lnTo>
                <a:lnTo>
                  <a:pt x="73621" y="155511"/>
                </a:lnTo>
                <a:close/>
              </a:path>
              <a:path w="476250" h="418464">
                <a:moveTo>
                  <a:pt x="103936" y="120523"/>
                </a:moveTo>
                <a:lnTo>
                  <a:pt x="0" y="120523"/>
                </a:lnTo>
                <a:lnTo>
                  <a:pt x="0" y="155511"/>
                </a:lnTo>
                <a:lnTo>
                  <a:pt x="103936" y="155511"/>
                </a:lnTo>
                <a:lnTo>
                  <a:pt x="103936" y="120523"/>
                </a:lnTo>
                <a:close/>
              </a:path>
            </a:pathLst>
          </a:custGeom>
          <a:solidFill>
            <a:srgbClr val="050100"/>
          </a:solidFill>
        </p:spPr>
        <p:txBody>
          <a:bodyPr wrap="square" lIns="0" tIns="0" rIns="0" bIns="0" rtlCol="0"/>
          <a:lstStyle/>
          <a:p>
            <a:endParaRPr/>
          </a:p>
        </p:txBody>
      </p:sp>
      <p:sp>
        <p:nvSpPr>
          <p:cNvPr id="22" name="object 22"/>
          <p:cNvSpPr/>
          <p:nvPr/>
        </p:nvSpPr>
        <p:spPr>
          <a:xfrm>
            <a:off x="424129" y="2041130"/>
            <a:ext cx="497205" cy="436880"/>
          </a:xfrm>
          <a:custGeom>
            <a:avLst/>
            <a:gdLst/>
            <a:ahLst/>
            <a:cxnLst/>
            <a:rect l="l" t="t" r="r" b="b"/>
            <a:pathLst>
              <a:path w="497205" h="436880">
                <a:moveTo>
                  <a:pt x="108496" y="274104"/>
                </a:moveTo>
                <a:lnTo>
                  <a:pt x="0" y="274104"/>
                </a:lnTo>
                <a:lnTo>
                  <a:pt x="0" y="315772"/>
                </a:lnTo>
                <a:lnTo>
                  <a:pt x="108762" y="315772"/>
                </a:lnTo>
                <a:lnTo>
                  <a:pt x="108496" y="274104"/>
                </a:lnTo>
                <a:close/>
              </a:path>
              <a:path w="497205" h="436880">
                <a:moveTo>
                  <a:pt x="76834" y="162356"/>
                </a:moveTo>
                <a:lnTo>
                  <a:pt x="29756" y="162356"/>
                </a:lnTo>
                <a:lnTo>
                  <a:pt x="29756" y="274104"/>
                </a:lnTo>
                <a:lnTo>
                  <a:pt x="76834" y="274104"/>
                </a:lnTo>
                <a:lnTo>
                  <a:pt x="76834" y="162356"/>
                </a:lnTo>
                <a:close/>
              </a:path>
              <a:path w="497205" h="436880">
                <a:moveTo>
                  <a:pt x="108496" y="125831"/>
                </a:moveTo>
                <a:lnTo>
                  <a:pt x="0" y="125831"/>
                </a:lnTo>
                <a:lnTo>
                  <a:pt x="0" y="162356"/>
                </a:lnTo>
                <a:lnTo>
                  <a:pt x="108496" y="162356"/>
                </a:lnTo>
                <a:lnTo>
                  <a:pt x="108496" y="125831"/>
                </a:lnTo>
                <a:close/>
              </a:path>
              <a:path w="497205" h="436880">
                <a:moveTo>
                  <a:pt x="86855" y="338505"/>
                </a:moveTo>
                <a:lnTo>
                  <a:pt x="66014" y="338505"/>
                </a:lnTo>
                <a:lnTo>
                  <a:pt x="101209" y="379763"/>
                </a:lnTo>
                <a:lnTo>
                  <a:pt x="144822" y="410648"/>
                </a:lnTo>
                <a:lnTo>
                  <a:pt x="194625" y="430017"/>
                </a:lnTo>
                <a:lnTo>
                  <a:pt x="248386" y="436727"/>
                </a:lnTo>
                <a:lnTo>
                  <a:pt x="302149" y="430017"/>
                </a:lnTo>
                <a:lnTo>
                  <a:pt x="328752" y="419671"/>
                </a:lnTo>
                <a:lnTo>
                  <a:pt x="241084" y="419671"/>
                </a:lnTo>
                <a:lnTo>
                  <a:pt x="235127" y="419404"/>
                </a:lnTo>
                <a:lnTo>
                  <a:pt x="223227" y="418325"/>
                </a:lnTo>
                <a:lnTo>
                  <a:pt x="214383" y="412915"/>
                </a:lnTo>
                <a:lnTo>
                  <a:pt x="196710" y="412915"/>
                </a:lnTo>
                <a:lnTo>
                  <a:pt x="184486" y="409270"/>
                </a:lnTo>
                <a:lnTo>
                  <a:pt x="172594" y="404864"/>
                </a:lnTo>
                <a:lnTo>
                  <a:pt x="161057" y="399747"/>
                </a:lnTo>
                <a:lnTo>
                  <a:pt x="149898" y="393966"/>
                </a:lnTo>
                <a:lnTo>
                  <a:pt x="155706" y="390764"/>
                </a:lnTo>
                <a:lnTo>
                  <a:pt x="161326" y="387883"/>
                </a:lnTo>
                <a:lnTo>
                  <a:pt x="163328" y="386943"/>
                </a:lnTo>
                <a:lnTo>
                  <a:pt x="137985" y="386943"/>
                </a:lnTo>
                <a:lnTo>
                  <a:pt x="123600" y="376556"/>
                </a:lnTo>
                <a:lnTo>
                  <a:pt x="110194" y="364953"/>
                </a:lnTo>
                <a:lnTo>
                  <a:pt x="98003" y="352348"/>
                </a:lnTo>
                <a:lnTo>
                  <a:pt x="86855" y="338505"/>
                </a:lnTo>
                <a:close/>
              </a:path>
              <a:path w="497205" h="436880">
                <a:moveTo>
                  <a:pt x="256235" y="367995"/>
                </a:moveTo>
                <a:lnTo>
                  <a:pt x="241084" y="367995"/>
                </a:lnTo>
                <a:lnTo>
                  <a:pt x="241084" y="419671"/>
                </a:lnTo>
                <a:lnTo>
                  <a:pt x="256235" y="419671"/>
                </a:lnTo>
                <a:lnTo>
                  <a:pt x="256235" y="367995"/>
                </a:lnTo>
                <a:close/>
              </a:path>
              <a:path w="497205" h="436880">
                <a:moveTo>
                  <a:pt x="318346" y="367995"/>
                </a:moveTo>
                <a:lnTo>
                  <a:pt x="256235" y="367995"/>
                </a:lnTo>
                <a:lnTo>
                  <a:pt x="270983" y="369116"/>
                </a:lnTo>
                <a:lnTo>
                  <a:pt x="285556" y="371276"/>
                </a:lnTo>
                <a:lnTo>
                  <a:pt x="299876" y="374501"/>
                </a:lnTo>
                <a:lnTo>
                  <a:pt x="313867" y="378815"/>
                </a:lnTo>
                <a:lnTo>
                  <a:pt x="304915" y="391725"/>
                </a:lnTo>
                <a:lnTo>
                  <a:pt x="274091" y="418325"/>
                </a:lnTo>
                <a:lnTo>
                  <a:pt x="256235" y="419671"/>
                </a:lnTo>
                <a:lnTo>
                  <a:pt x="328752" y="419671"/>
                </a:lnTo>
                <a:lnTo>
                  <a:pt x="346125" y="412915"/>
                </a:lnTo>
                <a:lnTo>
                  <a:pt x="301155" y="412915"/>
                </a:lnTo>
                <a:lnTo>
                  <a:pt x="307644" y="405972"/>
                </a:lnTo>
                <a:lnTo>
                  <a:pt x="313702" y="398572"/>
                </a:lnTo>
                <a:lnTo>
                  <a:pt x="319303" y="390764"/>
                </a:lnTo>
                <a:lnTo>
                  <a:pt x="324421" y="382600"/>
                </a:lnTo>
                <a:lnTo>
                  <a:pt x="351629" y="382600"/>
                </a:lnTo>
                <a:lnTo>
                  <a:pt x="344887" y="379020"/>
                </a:lnTo>
                <a:lnTo>
                  <a:pt x="337562" y="375518"/>
                </a:lnTo>
                <a:lnTo>
                  <a:pt x="330111" y="372325"/>
                </a:lnTo>
                <a:lnTo>
                  <a:pt x="332001" y="368541"/>
                </a:lnTo>
                <a:lnTo>
                  <a:pt x="320090" y="368541"/>
                </a:lnTo>
                <a:lnTo>
                  <a:pt x="318346" y="367995"/>
                </a:lnTo>
                <a:close/>
              </a:path>
              <a:path w="497205" h="436880">
                <a:moveTo>
                  <a:pt x="186064" y="382600"/>
                </a:moveTo>
                <a:lnTo>
                  <a:pt x="173164" y="382600"/>
                </a:lnTo>
                <a:lnTo>
                  <a:pt x="178336" y="390826"/>
                </a:lnTo>
                <a:lnTo>
                  <a:pt x="183922" y="398572"/>
                </a:lnTo>
                <a:lnTo>
                  <a:pt x="190061" y="405972"/>
                </a:lnTo>
                <a:lnTo>
                  <a:pt x="196710" y="412915"/>
                </a:lnTo>
                <a:lnTo>
                  <a:pt x="214383" y="412915"/>
                </a:lnTo>
                <a:lnTo>
                  <a:pt x="212330" y="411658"/>
                </a:lnTo>
                <a:lnTo>
                  <a:pt x="202015" y="402732"/>
                </a:lnTo>
                <a:lnTo>
                  <a:pt x="192336" y="391686"/>
                </a:lnTo>
                <a:lnTo>
                  <a:pt x="186064" y="382600"/>
                </a:lnTo>
                <a:close/>
              </a:path>
              <a:path w="497205" h="436880">
                <a:moveTo>
                  <a:pt x="351629" y="382600"/>
                </a:moveTo>
                <a:lnTo>
                  <a:pt x="324421" y="382600"/>
                </a:lnTo>
                <a:lnTo>
                  <a:pt x="330303" y="385140"/>
                </a:lnTo>
                <a:lnTo>
                  <a:pt x="336159" y="387883"/>
                </a:lnTo>
                <a:lnTo>
                  <a:pt x="341962" y="390826"/>
                </a:lnTo>
                <a:lnTo>
                  <a:pt x="347687" y="393966"/>
                </a:lnTo>
                <a:lnTo>
                  <a:pt x="336538" y="399859"/>
                </a:lnTo>
                <a:lnTo>
                  <a:pt x="325031" y="404964"/>
                </a:lnTo>
                <a:lnTo>
                  <a:pt x="313219" y="409307"/>
                </a:lnTo>
                <a:lnTo>
                  <a:pt x="301155" y="412915"/>
                </a:lnTo>
                <a:lnTo>
                  <a:pt x="346125" y="412915"/>
                </a:lnTo>
                <a:lnTo>
                  <a:pt x="351955" y="410648"/>
                </a:lnTo>
                <a:lnTo>
                  <a:pt x="385429" y="386943"/>
                </a:lnTo>
                <a:lnTo>
                  <a:pt x="359054" y="386943"/>
                </a:lnTo>
                <a:lnTo>
                  <a:pt x="352060" y="382828"/>
                </a:lnTo>
                <a:lnTo>
                  <a:pt x="351629" y="382600"/>
                </a:lnTo>
                <a:close/>
              </a:path>
              <a:path w="497205" h="436880">
                <a:moveTo>
                  <a:pt x="163702" y="338772"/>
                </a:moveTo>
                <a:lnTo>
                  <a:pt x="152603" y="338772"/>
                </a:lnTo>
                <a:lnTo>
                  <a:pt x="155754" y="347401"/>
                </a:lnTo>
                <a:lnTo>
                  <a:pt x="159162" y="355853"/>
                </a:lnTo>
                <a:lnTo>
                  <a:pt x="162875" y="364154"/>
                </a:lnTo>
                <a:lnTo>
                  <a:pt x="166941" y="372325"/>
                </a:lnTo>
                <a:lnTo>
                  <a:pt x="159489" y="375518"/>
                </a:lnTo>
                <a:lnTo>
                  <a:pt x="152163" y="379020"/>
                </a:lnTo>
                <a:lnTo>
                  <a:pt x="144986" y="382828"/>
                </a:lnTo>
                <a:lnTo>
                  <a:pt x="137985" y="386943"/>
                </a:lnTo>
                <a:lnTo>
                  <a:pt x="163328" y="386943"/>
                </a:lnTo>
                <a:lnTo>
                  <a:pt x="167169" y="385140"/>
                </a:lnTo>
                <a:lnTo>
                  <a:pt x="173164" y="382600"/>
                </a:lnTo>
                <a:lnTo>
                  <a:pt x="186064" y="382600"/>
                </a:lnTo>
                <a:lnTo>
                  <a:pt x="183451" y="378815"/>
                </a:lnTo>
                <a:lnTo>
                  <a:pt x="197592" y="374501"/>
                </a:lnTo>
                <a:lnTo>
                  <a:pt x="211962" y="371276"/>
                </a:lnTo>
                <a:lnTo>
                  <a:pt x="226485" y="369116"/>
                </a:lnTo>
                <a:lnTo>
                  <a:pt x="233972" y="368541"/>
                </a:lnTo>
                <a:lnTo>
                  <a:pt x="177228" y="368541"/>
                </a:lnTo>
                <a:lnTo>
                  <a:pt x="173477" y="361339"/>
                </a:lnTo>
                <a:lnTo>
                  <a:pt x="169956" y="353961"/>
                </a:lnTo>
                <a:lnTo>
                  <a:pt x="166689" y="346431"/>
                </a:lnTo>
                <a:lnTo>
                  <a:pt x="163702" y="338772"/>
                </a:lnTo>
                <a:close/>
              </a:path>
              <a:path w="497205" h="436880">
                <a:moveTo>
                  <a:pt x="430758" y="338505"/>
                </a:moveTo>
                <a:lnTo>
                  <a:pt x="410464" y="338505"/>
                </a:lnTo>
                <a:lnTo>
                  <a:pt x="399311" y="352235"/>
                </a:lnTo>
                <a:lnTo>
                  <a:pt x="386992" y="364953"/>
                </a:lnTo>
                <a:lnTo>
                  <a:pt x="373505" y="376594"/>
                </a:lnTo>
                <a:lnTo>
                  <a:pt x="359054" y="386943"/>
                </a:lnTo>
                <a:lnTo>
                  <a:pt x="385429" y="386943"/>
                </a:lnTo>
                <a:lnTo>
                  <a:pt x="395569" y="379763"/>
                </a:lnTo>
                <a:lnTo>
                  <a:pt x="430758" y="338505"/>
                </a:lnTo>
                <a:close/>
              </a:path>
              <a:path w="497205" h="436880">
                <a:moveTo>
                  <a:pt x="256235" y="340131"/>
                </a:moveTo>
                <a:lnTo>
                  <a:pt x="241084" y="340131"/>
                </a:lnTo>
                <a:lnTo>
                  <a:pt x="241084" y="356361"/>
                </a:lnTo>
                <a:lnTo>
                  <a:pt x="224863" y="357579"/>
                </a:lnTo>
                <a:lnTo>
                  <a:pt x="208746" y="360013"/>
                </a:lnTo>
                <a:lnTo>
                  <a:pt x="192835" y="363666"/>
                </a:lnTo>
                <a:lnTo>
                  <a:pt x="177228" y="368541"/>
                </a:lnTo>
                <a:lnTo>
                  <a:pt x="233972" y="368541"/>
                </a:lnTo>
                <a:lnTo>
                  <a:pt x="241084" y="367995"/>
                </a:lnTo>
                <a:lnTo>
                  <a:pt x="318346" y="367995"/>
                </a:lnTo>
                <a:lnTo>
                  <a:pt x="304521" y="363666"/>
                </a:lnTo>
                <a:lnTo>
                  <a:pt x="288672" y="360013"/>
                </a:lnTo>
                <a:lnTo>
                  <a:pt x="272568" y="357579"/>
                </a:lnTo>
                <a:lnTo>
                  <a:pt x="256235" y="356361"/>
                </a:lnTo>
                <a:lnTo>
                  <a:pt x="256235" y="340131"/>
                </a:lnTo>
                <a:close/>
              </a:path>
              <a:path w="497205" h="436880">
                <a:moveTo>
                  <a:pt x="344449" y="338772"/>
                </a:moveTo>
                <a:lnTo>
                  <a:pt x="333629" y="338772"/>
                </a:lnTo>
                <a:lnTo>
                  <a:pt x="330672" y="346431"/>
                </a:lnTo>
                <a:lnTo>
                  <a:pt x="327464" y="353961"/>
                </a:lnTo>
                <a:lnTo>
                  <a:pt x="323954" y="361339"/>
                </a:lnTo>
                <a:lnTo>
                  <a:pt x="320090" y="368541"/>
                </a:lnTo>
                <a:lnTo>
                  <a:pt x="332001" y="368541"/>
                </a:lnTo>
                <a:lnTo>
                  <a:pt x="334212" y="364116"/>
                </a:lnTo>
                <a:lnTo>
                  <a:pt x="337985" y="355753"/>
                </a:lnTo>
                <a:lnTo>
                  <a:pt x="341405" y="347288"/>
                </a:lnTo>
                <a:lnTo>
                  <a:pt x="344449" y="338772"/>
                </a:lnTo>
                <a:close/>
              </a:path>
              <a:path w="497205" h="436880">
                <a:moveTo>
                  <a:pt x="248665" y="0"/>
                </a:moveTo>
                <a:lnTo>
                  <a:pt x="194942" y="6706"/>
                </a:lnTo>
                <a:lnTo>
                  <a:pt x="145202" y="26046"/>
                </a:lnTo>
                <a:lnTo>
                  <a:pt x="101601" y="56851"/>
                </a:lnTo>
                <a:lnTo>
                  <a:pt x="66293" y="97955"/>
                </a:lnTo>
                <a:lnTo>
                  <a:pt x="87388" y="97955"/>
                </a:lnTo>
                <a:lnTo>
                  <a:pt x="98369" y="84427"/>
                </a:lnTo>
                <a:lnTo>
                  <a:pt x="110391" y="72013"/>
                </a:lnTo>
                <a:lnTo>
                  <a:pt x="123464" y="60627"/>
                </a:lnTo>
                <a:lnTo>
                  <a:pt x="137452" y="50330"/>
                </a:lnTo>
                <a:lnTo>
                  <a:pt x="165800" y="50330"/>
                </a:lnTo>
                <a:lnTo>
                  <a:pt x="162004" y="48580"/>
                </a:lnTo>
                <a:lnTo>
                  <a:pt x="155980" y="45537"/>
                </a:lnTo>
                <a:lnTo>
                  <a:pt x="150431" y="42494"/>
                </a:lnTo>
                <a:lnTo>
                  <a:pt x="161952" y="36559"/>
                </a:lnTo>
                <a:lnTo>
                  <a:pt x="173774" y="31362"/>
                </a:lnTo>
                <a:lnTo>
                  <a:pt x="185900" y="26927"/>
                </a:lnTo>
                <a:lnTo>
                  <a:pt x="198335" y="23279"/>
                </a:lnTo>
                <a:lnTo>
                  <a:pt x="217678" y="23279"/>
                </a:lnTo>
                <a:lnTo>
                  <a:pt x="227012" y="18135"/>
                </a:lnTo>
                <a:lnTo>
                  <a:pt x="231876" y="17589"/>
                </a:lnTo>
                <a:lnTo>
                  <a:pt x="241350" y="17056"/>
                </a:lnTo>
                <a:lnTo>
                  <a:pt x="329028" y="17056"/>
                </a:lnTo>
                <a:lnTo>
                  <a:pt x="302393" y="6706"/>
                </a:lnTo>
                <a:lnTo>
                  <a:pt x="248665" y="0"/>
                </a:lnTo>
                <a:close/>
              </a:path>
              <a:path w="497205" h="436880">
                <a:moveTo>
                  <a:pt x="386596" y="50330"/>
                </a:moveTo>
                <a:lnTo>
                  <a:pt x="360133" y="50330"/>
                </a:lnTo>
                <a:lnTo>
                  <a:pt x="374243" y="60514"/>
                </a:lnTo>
                <a:lnTo>
                  <a:pt x="387429" y="72013"/>
                </a:lnTo>
                <a:lnTo>
                  <a:pt x="399435" y="84464"/>
                </a:lnTo>
                <a:lnTo>
                  <a:pt x="410464" y="97955"/>
                </a:lnTo>
                <a:lnTo>
                  <a:pt x="431304" y="97955"/>
                </a:lnTo>
                <a:lnTo>
                  <a:pt x="395843" y="56851"/>
                </a:lnTo>
                <a:lnTo>
                  <a:pt x="386596" y="50330"/>
                </a:lnTo>
                <a:close/>
              </a:path>
              <a:path w="497205" h="436880">
                <a:moveTo>
                  <a:pt x="165800" y="50330"/>
                </a:moveTo>
                <a:lnTo>
                  <a:pt x="137452" y="50330"/>
                </a:lnTo>
                <a:lnTo>
                  <a:pt x="144648" y="54601"/>
                </a:lnTo>
                <a:lnTo>
                  <a:pt x="152026" y="58516"/>
                </a:lnTo>
                <a:lnTo>
                  <a:pt x="159560" y="62129"/>
                </a:lnTo>
                <a:lnTo>
                  <a:pt x="167220" y="65493"/>
                </a:lnTo>
                <a:lnTo>
                  <a:pt x="163308" y="73410"/>
                </a:lnTo>
                <a:lnTo>
                  <a:pt x="159672" y="81457"/>
                </a:lnTo>
                <a:lnTo>
                  <a:pt x="156407" y="89457"/>
                </a:lnTo>
                <a:lnTo>
                  <a:pt x="153415" y="97688"/>
                </a:lnTo>
                <a:lnTo>
                  <a:pt x="164515" y="97688"/>
                </a:lnTo>
                <a:lnTo>
                  <a:pt x="167417" y="90432"/>
                </a:lnTo>
                <a:lnTo>
                  <a:pt x="170495" y="83278"/>
                </a:lnTo>
                <a:lnTo>
                  <a:pt x="173829" y="76226"/>
                </a:lnTo>
                <a:lnTo>
                  <a:pt x="177495" y="69278"/>
                </a:lnTo>
                <a:lnTo>
                  <a:pt x="332291" y="69278"/>
                </a:lnTo>
                <a:lnTo>
                  <a:pt x="331745" y="68198"/>
                </a:lnTo>
                <a:lnTo>
                  <a:pt x="241350" y="68198"/>
                </a:lnTo>
                <a:lnTo>
                  <a:pt x="226959" y="67086"/>
                </a:lnTo>
                <a:lnTo>
                  <a:pt x="212640" y="64984"/>
                </a:lnTo>
                <a:lnTo>
                  <a:pt x="198472" y="61917"/>
                </a:lnTo>
                <a:lnTo>
                  <a:pt x="184531" y="57911"/>
                </a:lnTo>
                <a:lnTo>
                  <a:pt x="187439" y="53847"/>
                </a:lnTo>
                <a:lnTo>
                  <a:pt x="173977" y="53847"/>
                </a:lnTo>
                <a:lnTo>
                  <a:pt x="167940" y="51316"/>
                </a:lnTo>
                <a:lnTo>
                  <a:pt x="165800" y="50330"/>
                </a:lnTo>
                <a:close/>
              </a:path>
              <a:path w="497205" h="436880">
                <a:moveTo>
                  <a:pt x="320357" y="69278"/>
                </a:moveTo>
                <a:lnTo>
                  <a:pt x="177495" y="69278"/>
                </a:lnTo>
                <a:lnTo>
                  <a:pt x="193064" y="74147"/>
                </a:lnTo>
                <a:lnTo>
                  <a:pt x="208913" y="77801"/>
                </a:lnTo>
                <a:lnTo>
                  <a:pt x="225017" y="80238"/>
                </a:lnTo>
                <a:lnTo>
                  <a:pt x="241350" y="81457"/>
                </a:lnTo>
                <a:lnTo>
                  <a:pt x="241350" y="97688"/>
                </a:lnTo>
                <a:lnTo>
                  <a:pt x="256501" y="97688"/>
                </a:lnTo>
                <a:lnTo>
                  <a:pt x="256501" y="81457"/>
                </a:lnTo>
                <a:lnTo>
                  <a:pt x="272722" y="80238"/>
                </a:lnTo>
                <a:lnTo>
                  <a:pt x="288839" y="77801"/>
                </a:lnTo>
                <a:lnTo>
                  <a:pt x="304750" y="74147"/>
                </a:lnTo>
                <a:lnTo>
                  <a:pt x="320357" y="69278"/>
                </a:lnTo>
                <a:close/>
              </a:path>
              <a:path w="497205" h="436880">
                <a:moveTo>
                  <a:pt x="332291" y="69278"/>
                </a:moveTo>
                <a:lnTo>
                  <a:pt x="320357" y="69278"/>
                </a:lnTo>
                <a:lnTo>
                  <a:pt x="323912" y="76226"/>
                </a:lnTo>
                <a:lnTo>
                  <a:pt x="327263" y="83278"/>
                </a:lnTo>
                <a:lnTo>
                  <a:pt x="330408" y="90432"/>
                </a:lnTo>
                <a:lnTo>
                  <a:pt x="333349" y="97688"/>
                </a:lnTo>
                <a:lnTo>
                  <a:pt x="344449" y="97688"/>
                </a:lnTo>
                <a:lnTo>
                  <a:pt x="341409" y="89420"/>
                </a:lnTo>
                <a:lnTo>
                  <a:pt x="338018" y="81281"/>
                </a:lnTo>
                <a:lnTo>
                  <a:pt x="334324" y="73297"/>
                </a:lnTo>
                <a:lnTo>
                  <a:pt x="332291" y="69278"/>
                </a:lnTo>
                <a:close/>
              </a:path>
              <a:path w="497205" h="436880">
                <a:moveTo>
                  <a:pt x="256235" y="17056"/>
                </a:moveTo>
                <a:lnTo>
                  <a:pt x="241350" y="17056"/>
                </a:lnTo>
                <a:lnTo>
                  <a:pt x="241350" y="68198"/>
                </a:lnTo>
                <a:lnTo>
                  <a:pt x="331745" y="68198"/>
                </a:lnTo>
                <a:lnTo>
                  <a:pt x="331604" y="67919"/>
                </a:lnTo>
                <a:lnTo>
                  <a:pt x="256235" y="67919"/>
                </a:lnTo>
                <a:lnTo>
                  <a:pt x="256235" y="17056"/>
                </a:lnTo>
                <a:close/>
              </a:path>
              <a:path w="497205" h="436880">
                <a:moveTo>
                  <a:pt x="329028" y="17056"/>
                </a:moveTo>
                <a:lnTo>
                  <a:pt x="256235" y="17056"/>
                </a:lnTo>
                <a:lnTo>
                  <a:pt x="265976" y="17589"/>
                </a:lnTo>
                <a:lnTo>
                  <a:pt x="270573" y="18135"/>
                </a:lnTo>
                <a:lnTo>
                  <a:pt x="282125" y="24498"/>
                </a:lnTo>
                <a:lnTo>
                  <a:pt x="293164" y="33351"/>
                </a:lnTo>
                <a:lnTo>
                  <a:pt x="303486" y="44428"/>
                </a:lnTo>
                <a:lnTo>
                  <a:pt x="313055" y="57645"/>
                </a:lnTo>
                <a:lnTo>
                  <a:pt x="299153" y="61800"/>
                </a:lnTo>
                <a:lnTo>
                  <a:pt x="285049" y="64916"/>
                </a:lnTo>
                <a:lnTo>
                  <a:pt x="270744" y="66964"/>
                </a:lnTo>
                <a:lnTo>
                  <a:pt x="256235" y="67919"/>
                </a:lnTo>
                <a:lnTo>
                  <a:pt x="331604" y="67919"/>
                </a:lnTo>
                <a:lnTo>
                  <a:pt x="330377" y="65493"/>
                </a:lnTo>
                <a:lnTo>
                  <a:pt x="338031" y="62092"/>
                </a:lnTo>
                <a:lnTo>
                  <a:pt x="345560" y="58416"/>
                </a:lnTo>
                <a:lnTo>
                  <a:pt x="352937" y="54488"/>
                </a:lnTo>
                <a:lnTo>
                  <a:pt x="354046" y="53847"/>
                </a:lnTo>
                <a:lnTo>
                  <a:pt x="323342" y="53847"/>
                </a:lnTo>
                <a:lnTo>
                  <a:pt x="317984" y="45537"/>
                </a:lnTo>
                <a:lnTo>
                  <a:pt x="312093" y="37653"/>
                </a:lnTo>
                <a:lnTo>
                  <a:pt x="305730" y="30225"/>
                </a:lnTo>
                <a:lnTo>
                  <a:pt x="298996" y="23279"/>
                </a:lnTo>
                <a:lnTo>
                  <a:pt x="345042" y="23279"/>
                </a:lnTo>
                <a:lnTo>
                  <a:pt x="329028" y="17056"/>
                </a:lnTo>
                <a:close/>
              </a:path>
              <a:path w="497205" h="436880">
                <a:moveTo>
                  <a:pt x="217678" y="23279"/>
                </a:moveTo>
                <a:lnTo>
                  <a:pt x="198335" y="23279"/>
                </a:lnTo>
                <a:lnTo>
                  <a:pt x="191388" y="30337"/>
                </a:lnTo>
                <a:lnTo>
                  <a:pt x="185068" y="37753"/>
                </a:lnTo>
                <a:lnTo>
                  <a:pt x="179240" y="45639"/>
                </a:lnTo>
                <a:lnTo>
                  <a:pt x="173977" y="53847"/>
                </a:lnTo>
                <a:lnTo>
                  <a:pt x="187439" y="53847"/>
                </a:lnTo>
                <a:lnTo>
                  <a:pt x="194099" y="44540"/>
                </a:lnTo>
                <a:lnTo>
                  <a:pt x="204494" y="33318"/>
                </a:lnTo>
                <a:lnTo>
                  <a:pt x="215472" y="24494"/>
                </a:lnTo>
                <a:lnTo>
                  <a:pt x="217678" y="23279"/>
                </a:lnTo>
                <a:close/>
              </a:path>
              <a:path w="497205" h="436880">
                <a:moveTo>
                  <a:pt x="345042" y="23279"/>
                </a:moveTo>
                <a:lnTo>
                  <a:pt x="298996" y="23279"/>
                </a:lnTo>
                <a:lnTo>
                  <a:pt x="311458" y="26927"/>
                </a:lnTo>
                <a:lnTo>
                  <a:pt x="323646" y="31362"/>
                </a:lnTo>
                <a:lnTo>
                  <a:pt x="335482" y="36559"/>
                </a:lnTo>
                <a:lnTo>
                  <a:pt x="346887" y="42494"/>
                </a:lnTo>
                <a:lnTo>
                  <a:pt x="341151" y="45639"/>
                </a:lnTo>
                <a:lnTo>
                  <a:pt x="335314" y="48580"/>
                </a:lnTo>
                <a:lnTo>
                  <a:pt x="329378" y="51316"/>
                </a:lnTo>
                <a:lnTo>
                  <a:pt x="323342" y="53847"/>
                </a:lnTo>
                <a:lnTo>
                  <a:pt x="354046" y="53847"/>
                </a:lnTo>
                <a:lnTo>
                  <a:pt x="360133" y="50330"/>
                </a:lnTo>
                <a:lnTo>
                  <a:pt x="386596" y="50330"/>
                </a:lnTo>
                <a:lnTo>
                  <a:pt x="352163" y="26046"/>
                </a:lnTo>
                <a:lnTo>
                  <a:pt x="345042" y="23279"/>
                </a:lnTo>
                <a:close/>
              </a:path>
              <a:path w="497205" h="436880">
                <a:moveTo>
                  <a:pt x="398284" y="122580"/>
                </a:moveTo>
                <a:lnTo>
                  <a:pt x="359953" y="130173"/>
                </a:lnTo>
                <a:lnTo>
                  <a:pt x="328647" y="150856"/>
                </a:lnTo>
                <a:lnTo>
                  <a:pt x="307537" y="181484"/>
                </a:lnTo>
                <a:lnTo>
                  <a:pt x="299796" y="218909"/>
                </a:lnTo>
                <a:lnTo>
                  <a:pt x="307537" y="256333"/>
                </a:lnTo>
                <a:lnTo>
                  <a:pt x="328647" y="286956"/>
                </a:lnTo>
                <a:lnTo>
                  <a:pt x="359953" y="307635"/>
                </a:lnTo>
                <a:lnTo>
                  <a:pt x="398284" y="315226"/>
                </a:lnTo>
                <a:lnTo>
                  <a:pt x="436623" y="307672"/>
                </a:lnTo>
                <a:lnTo>
                  <a:pt x="467933" y="287056"/>
                </a:lnTo>
                <a:lnTo>
                  <a:pt x="475744" y="275729"/>
                </a:lnTo>
                <a:lnTo>
                  <a:pt x="400723" y="275729"/>
                </a:lnTo>
                <a:lnTo>
                  <a:pt x="384509" y="271214"/>
                </a:lnTo>
                <a:lnTo>
                  <a:pt x="371263" y="258886"/>
                </a:lnTo>
                <a:lnTo>
                  <a:pt x="362330" y="240571"/>
                </a:lnTo>
                <a:lnTo>
                  <a:pt x="359054" y="218097"/>
                </a:lnTo>
                <a:lnTo>
                  <a:pt x="362326" y="195622"/>
                </a:lnTo>
                <a:lnTo>
                  <a:pt x="371230" y="177307"/>
                </a:lnTo>
                <a:lnTo>
                  <a:pt x="384396" y="164979"/>
                </a:lnTo>
                <a:lnTo>
                  <a:pt x="400456" y="160464"/>
                </a:lnTo>
                <a:lnTo>
                  <a:pt x="474555" y="160464"/>
                </a:lnTo>
                <a:lnTo>
                  <a:pt x="467933" y="150856"/>
                </a:lnTo>
                <a:lnTo>
                  <a:pt x="436623" y="130173"/>
                </a:lnTo>
                <a:lnTo>
                  <a:pt x="398284" y="122580"/>
                </a:lnTo>
                <a:close/>
              </a:path>
              <a:path w="497205" h="436880">
                <a:moveTo>
                  <a:pt x="474555" y="160464"/>
                </a:moveTo>
                <a:lnTo>
                  <a:pt x="400456" y="160464"/>
                </a:lnTo>
                <a:lnTo>
                  <a:pt x="416670" y="164861"/>
                </a:lnTo>
                <a:lnTo>
                  <a:pt x="429915" y="177203"/>
                </a:lnTo>
                <a:lnTo>
                  <a:pt x="438854" y="195622"/>
                </a:lnTo>
                <a:lnTo>
                  <a:pt x="442125" y="218097"/>
                </a:lnTo>
                <a:lnTo>
                  <a:pt x="438890" y="240571"/>
                </a:lnTo>
                <a:lnTo>
                  <a:pt x="430048" y="258886"/>
                </a:lnTo>
                <a:lnTo>
                  <a:pt x="416895" y="271214"/>
                </a:lnTo>
                <a:lnTo>
                  <a:pt x="400723" y="275729"/>
                </a:lnTo>
                <a:lnTo>
                  <a:pt x="475744" y="275729"/>
                </a:lnTo>
                <a:lnTo>
                  <a:pt x="489044" y="256446"/>
                </a:lnTo>
                <a:lnTo>
                  <a:pt x="496785" y="218909"/>
                </a:lnTo>
                <a:lnTo>
                  <a:pt x="489044" y="181484"/>
                </a:lnTo>
                <a:lnTo>
                  <a:pt x="474555" y="160464"/>
                </a:lnTo>
                <a:close/>
              </a:path>
              <a:path w="497205" h="436880">
                <a:moveTo>
                  <a:pt x="166941" y="243522"/>
                </a:moveTo>
                <a:lnTo>
                  <a:pt x="127977" y="243522"/>
                </a:lnTo>
                <a:lnTo>
                  <a:pt x="127977" y="315226"/>
                </a:lnTo>
                <a:lnTo>
                  <a:pt x="166941" y="315226"/>
                </a:lnTo>
                <a:lnTo>
                  <a:pt x="166941" y="290880"/>
                </a:lnTo>
                <a:lnTo>
                  <a:pt x="282332" y="290880"/>
                </a:lnTo>
                <a:lnTo>
                  <a:pt x="291568" y="277561"/>
                </a:lnTo>
                <a:lnTo>
                  <a:pt x="291973" y="275450"/>
                </a:lnTo>
                <a:lnTo>
                  <a:pt x="216192" y="275450"/>
                </a:lnTo>
                <a:lnTo>
                  <a:pt x="193998" y="270461"/>
                </a:lnTo>
                <a:lnTo>
                  <a:pt x="178679" y="259486"/>
                </a:lnTo>
                <a:lnTo>
                  <a:pt x="169804" y="248511"/>
                </a:lnTo>
                <a:lnTo>
                  <a:pt x="166941" y="243522"/>
                </a:lnTo>
                <a:close/>
              </a:path>
              <a:path w="497205" h="436880">
                <a:moveTo>
                  <a:pt x="282332" y="290880"/>
                </a:moveTo>
                <a:lnTo>
                  <a:pt x="166941" y="290880"/>
                </a:lnTo>
                <a:lnTo>
                  <a:pt x="178068" y="304955"/>
                </a:lnTo>
                <a:lnTo>
                  <a:pt x="187950" y="312183"/>
                </a:lnTo>
                <a:lnTo>
                  <a:pt x="202142" y="314846"/>
                </a:lnTo>
                <a:lnTo>
                  <a:pt x="226199" y="315226"/>
                </a:lnTo>
                <a:lnTo>
                  <a:pt x="255869" y="310450"/>
                </a:lnTo>
                <a:lnTo>
                  <a:pt x="277879" y="297303"/>
                </a:lnTo>
                <a:lnTo>
                  <a:pt x="282332" y="290880"/>
                </a:lnTo>
                <a:close/>
              </a:path>
              <a:path w="497205" h="436880">
                <a:moveTo>
                  <a:pt x="201853" y="122847"/>
                </a:moveTo>
                <a:lnTo>
                  <a:pt x="162499" y="128677"/>
                </a:lnTo>
                <a:lnTo>
                  <a:pt x="140295" y="143108"/>
                </a:lnTo>
                <a:lnTo>
                  <a:pt x="130471" y="161546"/>
                </a:lnTo>
                <a:lnTo>
                  <a:pt x="128257" y="179400"/>
                </a:lnTo>
                <a:lnTo>
                  <a:pt x="135143" y="201732"/>
                </a:lnTo>
                <a:lnTo>
                  <a:pt x="153112" y="219243"/>
                </a:lnTo>
                <a:lnTo>
                  <a:pt x="178133" y="230767"/>
                </a:lnTo>
                <a:lnTo>
                  <a:pt x="206171" y="235140"/>
                </a:lnTo>
                <a:lnTo>
                  <a:pt x="223998" y="236592"/>
                </a:lnTo>
                <a:lnTo>
                  <a:pt x="237362" y="240482"/>
                </a:lnTo>
                <a:lnTo>
                  <a:pt x="245755" y="246708"/>
                </a:lnTo>
                <a:lnTo>
                  <a:pt x="248665" y="255168"/>
                </a:lnTo>
                <a:lnTo>
                  <a:pt x="246860" y="260619"/>
                </a:lnTo>
                <a:lnTo>
                  <a:pt x="241353" y="267338"/>
                </a:lnTo>
                <a:lnTo>
                  <a:pt x="231385" y="273042"/>
                </a:lnTo>
                <a:lnTo>
                  <a:pt x="216192" y="275450"/>
                </a:lnTo>
                <a:lnTo>
                  <a:pt x="291973" y="275450"/>
                </a:lnTo>
                <a:lnTo>
                  <a:pt x="289057" y="227553"/>
                </a:lnTo>
                <a:lnTo>
                  <a:pt x="244682" y="198473"/>
                </a:lnTo>
                <a:lnTo>
                  <a:pt x="194932" y="192354"/>
                </a:lnTo>
                <a:lnTo>
                  <a:pt x="182667" y="185351"/>
                </a:lnTo>
                <a:lnTo>
                  <a:pt x="177150" y="177132"/>
                </a:lnTo>
                <a:lnTo>
                  <a:pt x="175869" y="170738"/>
                </a:lnTo>
                <a:lnTo>
                  <a:pt x="176905" y="165568"/>
                </a:lnTo>
                <a:lnTo>
                  <a:pt x="180909" y="159988"/>
                </a:lnTo>
                <a:lnTo>
                  <a:pt x="189226" y="155522"/>
                </a:lnTo>
                <a:lnTo>
                  <a:pt x="203200" y="153695"/>
                </a:lnTo>
                <a:lnTo>
                  <a:pt x="288163" y="153695"/>
                </a:lnTo>
                <a:lnTo>
                  <a:pt x="288163" y="138810"/>
                </a:lnTo>
                <a:lnTo>
                  <a:pt x="249199" y="138810"/>
                </a:lnTo>
                <a:lnTo>
                  <a:pt x="244960" y="134832"/>
                </a:lnTo>
                <a:lnTo>
                  <a:pt x="236180" y="129509"/>
                </a:lnTo>
                <a:lnTo>
                  <a:pt x="222072" y="124846"/>
                </a:lnTo>
                <a:lnTo>
                  <a:pt x="201853" y="122847"/>
                </a:lnTo>
                <a:close/>
              </a:path>
              <a:path w="497205" h="436880">
                <a:moveTo>
                  <a:pt x="288163" y="153695"/>
                </a:moveTo>
                <a:lnTo>
                  <a:pt x="203200" y="153695"/>
                </a:lnTo>
                <a:lnTo>
                  <a:pt x="221119" y="158811"/>
                </a:lnTo>
                <a:lnTo>
                  <a:pt x="235738" y="170065"/>
                </a:lnTo>
                <a:lnTo>
                  <a:pt x="245589" y="181320"/>
                </a:lnTo>
                <a:lnTo>
                  <a:pt x="249199" y="186435"/>
                </a:lnTo>
                <a:lnTo>
                  <a:pt x="288163" y="186435"/>
                </a:lnTo>
                <a:lnTo>
                  <a:pt x="288163" y="153695"/>
                </a:lnTo>
                <a:close/>
              </a:path>
              <a:path w="497205" h="436880">
                <a:moveTo>
                  <a:pt x="288163" y="124472"/>
                </a:moveTo>
                <a:lnTo>
                  <a:pt x="249199" y="124472"/>
                </a:lnTo>
                <a:lnTo>
                  <a:pt x="249199" y="138810"/>
                </a:lnTo>
                <a:lnTo>
                  <a:pt x="288163" y="138810"/>
                </a:lnTo>
                <a:lnTo>
                  <a:pt x="288163" y="124472"/>
                </a:lnTo>
                <a:close/>
              </a:path>
            </a:pathLst>
          </a:custGeom>
          <a:solidFill>
            <a:srgbClr val="050100"/>
          </a:solidFill>
        </p:spPr>
        <p:txBody>
          <a:bodyPr wrap="square" lIns="0" tIns="0" rIns="0" bIns="0" rtlCol="0"/>
          <a:lstStyle/>
          <a:p>
            <a:endParaRPr/>
          </a:p>
        </p:txBody>
      </p:sp>
      <p:pic>
        <p:nvPicPr>
          <p:cNvPr id="33" name="Picture 4"/>
          <p:cNvPicPr>
            <a:picLocks noChangeAspect="1" noChangeArrowheads="1"/>
          </p:cNvPicPr>
          <p:nvPr/>
        </p:nvPicPr>
        <p:blipFill>
          <a:blip r:embed="rId2" cstate="print"/>
          <a:srcRect/>
          <a:stretch>
            <a:fillRect/>
          </a:stretch>
        </p:blipFill>
        <p:spPr bwMode="auto">
          <a:xfrm>
            <a:off x="7181850" y="733425"/>
            <a:ext cx="3048000" cy="3048000"/>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34" name="Picture 2"/>
          <p:cNvPicPr>
            <a:picLocks noChangeAspect="1" noChangeArrowheads="1"/>
          </p:cNvPicPr>
          <p:nvPr/>
        </p:nvPicPr>
        <p:blipFill>
          <a:blip r:embed="rId3" cstate="print"/>
          <a:srcRect/>
          <a:stretch>
            <a:fillRect/>
          </a:stretch>
        </p:blipFill>
        <p:spPr bwMode="auto">
          <a:xfrm>
            <a:off x="10458450" y="809625"/>
            <a:ext cx="2971800" cy="2971800"/>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35" name="Picture 6"/>
          <p:cNvPicPr>
            <a:picLocks noChangeAspect="1" noChangeArrowheads="1"/>
          </p:cNvPicPr>
          <p:nvPr/>
        </p:nvPicPr>
        <p:blipFill>
          <a:blip r:embed="rId4" cstate="print"/>
          <a:srcRect/>
          <a:stretch>
            <a:fillRect/>
          </a:stretch>
        </p:blipFill>
        <p:spPr bwMode="auto">
          <a:xfrm>
            <a:off x="7258050" y="4010025"/>
            <a:ext cx="2971800" cy="2971800"/>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36" name="Picture 17"/>
          <p:cNvPicPr>
            <a:picLocks noChangeAspect="1" noChangeArrowheads="1"/>
          </p:cNvPicPr>
          <p:nvPr/>
        </p:nvPicPr>
        <p:blipFill>
          <a:blip r:embed="rId5" cstate="print"/>
          <a:srcRect/>
          <a:stretch>
            <a:fillRect/>
          </a:stretch>
        </p:blipFill>
        <p:spPr bwMode="auto">
          <a:xfrm>
            <a:off x="10534650" y="4010025"/>
            <a:ext cx="2895600" cy="2895600"/>
          </a:xfrm>
          <a:prstGeom prst="rect">
            <a:avLst/>
          </a:prstGeom>
          <a:noFill/>
          <a:ln w="9525">
            <a:noFill/>
            <a:miter lim="800000"/>
            <a:headEnd/>
            <a:tailEnd/>
          </a:ln>
          <a:effectLst>
            <a:outerShdw blurRad="50800" dist="38100" dir="5400000" algn="t" rotWithShape="0">
              <a:prstClr val="black">
                <a:alpha val="40000"/>
              </a:prstClr>
            </a:outerShdw>
          </a:effectLst>
        </p:spPr>
      </p:pic>
      <p:sp>
        <p:nvSpPr>
          <p:cNvPr id="156" name="object 6"/>
          <p:cNvSpPr/>
          <p:nvPr/>
        </p:nvSpPr>
        <p:spPr>
          <a:xfrm>
            <a:off x="1181337" y="372980"/>
            <a:ext cx="296545" cy="0"/>
          </a:xfrm>
          <a:custGeom>
            <a:avLst/>
            <a:gdLst/>
            <a:ahLst/>
            <a:cxnLst/>
            <a:rect l="l" t="t" r="r" b="b"/>
            <a:pathLst>
              <a:path w="296544">
                <a:moveTo>
                  <a:pt x="296329" y="0"/>
                </a:moveTo>
                <a:lnTo>
                  <a:pt x="0" y="0"/>
                </a:lnTo>
              </a:path>
            </a:pathLst>
          </a:custGeom>
          <a:ln w="3175">
            <a:solidFill>
              <a:srgbClr val="58595B"/>
            </a:solidFill>
          </a:ln>
        </p:spPr>
        <p:txBody>
          <a:bodyPr wrap="square" lIns="0" tIns="0" rIns="0" bIns="0" rtlCol="0"/>
          <a:lstStyle/>
          <a:p>
            <a:endParaRPr/>
          </a:p>
        </p:txBody>
      </p:sp>
      <p:sp>
        <p:nvSpPr>
          <p:cNvPr id="157" name="object 7"/>
          <p:cNvSpPr txBox="1"/>
          <p:nvPr/>
        </p:nvSpPr>
        <p:spPr>
          <a:xfrm>
            <a:off x="456803" y="297415"/>
            <a:ext cx="711200" cy="151130"/>
          </a:xfrm>
          <a:prstGeom prst="rect">
            <a:avLst/>
          </a:prstGeom>
        </p:spPr>
        <p:txBody>
          <a:bodyPr vert="horz" wrap="square" lIns="0" tIns="12700" rIns="0" bIns="0" rtlCol="0">
            <a:spAutoFit/>
          </a:bodyPr>
          <a:lstStyle/>
          <a:p>
            <a:pPr marL="12700">
              <a:lnSpc>
                <a:spcPct val="100000"/>
              </a:lnSpc>
              <a:spcBef>
                <a:spcPts val="100"/>
              </a:spcBef>
            </a:pPr>
            <a:r>
              <a:rPr lang="zh-CN" sz="900" b="1">
                <a:latin typeface="微软雅黑 Light" panose="020B0502040204020203" charset="-122"/>
                <a:cs typeface="微软雅黑 Light" panose="020B0502040204020203" charset="-122"/>
                <a:sym typeface="+mn-ea"/>
              </a:rPr>
              <a:t>科技成就托福</a:t>
            </a:r>
          </a:p>
        </p:txBody>
      </p:sp>
      <p:sp>
        <p:nvSpPr>
          <p:cNvPr id="158" name="object 8"/>
          <p:cNvSpPr/>
          <p:nvPr/>
        </p:nvSpPr>
        <p:spPr>
          <a:xfrm>
            <a:off x="357949" y="333927"/>
            <a:ext cx="78105" cy="78105"/>
          </a:xfrm>
          <a:custGeom>
            <a:avLst/>
            <a:gdLst/>
            <a:ahLst/>
            <a:cxnLst/>
            <a:rect l="l" t="t" r="r" b="b"/>
            <a:pathLst>
              <a:path w="78104" h="78104">
                <a:moveTo>
                  <a:pt x="0" y="0"/>
                </a:moveTo>
                <a:lnTo>
                  <a:pt x="77787" y="0"/>
                </a:lnTo>
                <a:lnTo>
                  <a:pt x="77787" y="77787"/>
                </a:lnTo>
                <a:lnTo>
                  <a:pt x="0" y="77787"/>
                </a:lnTo>
                <a:lnTo>
                  <a:pt x="0" y="0"/>
                </a:lnTo>
                <a:close/>
              </a:path>
            </a:pathLst>
          </a:custGeom>
          <a:solidFill>
            <a:srgbClr val="58595B"/>
          </a:solidFill>
        </p:spPr>
        <p:txBody>
          <a:bodyPr wrap="square" lIns="0" tIns="0" rIns="0" bIns="0" rtlCol="0"/>
          <a:lstStyle/>
          <a:p>
            <a:endParaRPr/>
          </a:p>
        </p:txBody>
      </p:sp>
      <p:pic>
        <p:nvPicPr>
          <p:cNvPr id="18" name="Picture 5" descr="托福logo"/>
          <p:cNvPicPr>
            <a:picLocks noChangeAspect="1" noChangeArrowheads="1"/>
          </p:cNvPicPr>
          <p:nvPr/>
        </p:nvPicPr>
        <p:blipFill>
          <a:blip r:embed="rId6" cstate="print"/>
          <a:srcRect/>
          <a:stretch>
            <a:fillRect/>
          </a:stretch>
        </p:blipFill>
        <p:spPr bwMode="auto">
          <a:xfrm>
            <a:off x="12896850" y="200025"/>
            <a:ext cx="638175" cy="266700"/>
          </a:xfrm>
          <a:prstGeom prst="rect">
            <a:avLst/>
          </a:prstGeom>
          <a:noFill/>
        </p:spPr>
      </p:pic>
      <p:pic>
        <p:nvPicPr>
          <p:cNvPr id="19" name="图片 4" descr="Cortool logo 组合统一样式041219"/>
          <p:cNvPicPr>
            <a:picLocks noChangeAspect="1" noChangeArrowheads="1"/>
          </p:cNvPicPr>
          <p:nvPr/>
        </p:nvPicPr>
        <p:blipFill>
          <a:blip r:embed="rId7" cstate="print"/>
          <a:srcRect/>
          <a:stretch>
            <a:fillRect/>
          </a:stretch>
        </p:blipFill>
        <p:spPr bwMode="auto">
          <a:xfrm>
            <a:off x="13658850" y="200025"/>
            <a:ext cx="1266825" cy="295275"/>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361553" y="1146790"/>
            <a:ext cx="1092200" cy="443230"/>
          </a:xfrm>
          <a:prstGeom prst="rect">
            <a:avLst/>
          </a:prstGeom>
        </p:spPr>
        <p:txBody>
          <a:bodyPr vert="horz" wrap="square" lIns="0" tIns="12700" rIns="0" bIns="0" rtlCol="0">
            <a:spAutoFit/>
          </a:bodyPr>
          <a:lstStyle/>
          <a:p>
            <a:pPr marL="12700">
              <a:lnSpc>
                <a:spcPct val="100000"/>
              </a:lnSpc>
              <a:spcBef>
                <a:spcPts val="100"/>
              </a:spcBef>
            </a:pPr>
            <a:r>
              <a:rPr sz="2800" b="1" dirty="0">
                <a:solidFill>
                  <a:srgbClr val="ED1C24"/>
                </a:solidFill>
                <a:latin typeface="微软雅黑" panose="020B0503020204020204" pitchFamily="34" charset="-122"/>
                <a:ea typeface="微软雅黑" panose="020B0503020204020204" pitchFamily="34" charset="-122"/>
                <a:cs typeface="思源黑体 CN Bold" panose="020B0800000000000000" charset="-122"/>
              </a:rPr>
              <a:t>高</a:t>
            </a:r>
            <a:r>
              <a:rPr lang="zh-CN" sz="2800" b="1" dirty="0">
                <a:solidFill>
                  <a:srgbClr val="ED1C24"/>
                </a:solidFill>
                <a:latin typeface="微软雅黑" panose="020B0503020204020204" pitchFamily="34" charset="-122"/>
                <a:ea typeface="微软雅黑" panose="020B0503020204020204" pitchFamily="34" charset="-122"/>
                <a:cs typeface="思源黑体 CN Bold" panose="020B0800000000000000" charset="-122"/>
              </a:rPr>
              <a:t>效率</a:t>
            </a:r>
          </a:p>
        </p:txBody>
      </p:sp>
      <p:sp>
        <p:nvSpPr>
          <p:cNvPr id="3" name="object 3"/>
          <p:cNvSpPr/>
          <p:nvPr/>
        </p:nvSpPr>
        <p:spPr>
          <a:xfrm>
            <a:off x="374256" y="1727104"/>
            <a:ext cx="414655" cy="0"/>
          </a:xfrm>
          <a:custGeom>
            <a:avLst/>
            <a:gdLst/>
            <a:ahLst/>
            <a:cxnLst/>
            <a:rect l="l" t="t" r="r" b="b"/>
            <a:pathLst>
              <a:path w="414655">
                <a:moveTo>
                  <a:pt x="0" y="0"/>
                </a:moveTo>
                <a:lnTo>
                  <a:pt x="414375" y="0"/>
                </a:lnTo>
              </a:path>
            </a:pathLst>
          </a:custGeom>
          <a:ln w="84670">
            <a:solidFill>
              <a:srgbClr val="ED1C24"/>
            </a:solidFill>
          </a:ln>
        </p:spPr>
        <p:txBody>
          <a:bodyPr wrap="square" lIns="0" tIns="0" rIns="0" bIns="0" rtlCol="0"/>
          <a:lstStyle/>
          <a:p>
            <a:endParaRPr/>
          </a:p>
        </p:txBody>
      </p:sp>
      <p:sp>
        <p:nvSpPr>
          <p:cNvPr id="4" name="object 4"/>
          <p:cNvSpPr txBox="1"/>
          <p:nvPr/>
        </p:nvSpPr>
        <p:spPr>
          <a:xfrm>
            <a:off x="361950" y="4247515"/>
            <a:ext cx="4229100" cy="2216150"/>
          </a:xfrm>
          <a:prstGeom prst="rect">
            <a:avLst/>
          </a:prstGeom>
        </p:spPr>
        <p:txBody>
          <a:bodyPr vert="horz" wrap="square" lIns="0" tIns="12700" rIns="0" bIns="0" rtlCol="0">
            <a:noAutofit/>
          </a:bodyPr>
          <a:lstStyle/>
          <a:p>
            <a:pPr marL="12700" marR="59690" algn="ctr">
              <a:lnSpc>
                <a:spcPct val="133000"/>
              </a:lnSpc>
              <a:spcBef>
                <a:spcPts val="100"/>
              </a:spcBef>
            </a:pPr>
            <a:r>
              <a:rPr lang="zh-CN" sz="1200" b="0" dirty="0" err="1" smtClean="0">
                <a:solidFill>
                  <a:srgbClr val="231F20"/>
                </a:solidFill>
                <a:latin typeface="微软雅黑 Light" panose="020B0502040204020203" charset="-122"/>
                <a:ea typeface="微软雅黑 Light" panose="020B0502040204020203" charset="-122"/>
                <a:cs typeface="微软雅黑 Light" panose="020B0502040204020203" charset="-122"/>
              </a:rPr>
              <a:t>托福</a:t>
            </a:r>
            <a:r>
              <a:rPr sz="1200" b="0" dirty="0" err="1" smtClean="0">
                <a:solidFill>
                  <a:srgbClr val="231F20"/>
                </a:solidFill>
                <a:latin typeface="微软雅黑 Light" panose="020B0502040204020203" charset="-122"/>
                <a:ea typeface="微软雅黑 Light" panose="020B0502040204020203" charset="-122"/>
                <a:cs typeface="微软雅黑 Light" panose="020B0502040204020203" charset="-122"/>
              </a:rPr>
              <a:t>坚持为客户提供高品质产品</a:t>
            </a:r>
            <a:r>
              <a:rPr sz="1200" b="0" dirty="0" err="1">
                <a:solidFill>
                  <a:srgbClr val="231F20"/>
                </a:solidFill>
                <a:latin typeface="微软雅黑 Light" panose="020B0502040204020203" charset="-122"/>
                <a:ea typeface="微软雅黑 Light" panose="020B0502040204020203" charset="-122"/>
                <a:cs typeface="微软雅黑 Light" panose="020B0502040204020203" charset="-122"/>
              </a:rPr>
              <a:t>，坚守质量底线</a:t>
            </a:r>
            <a:r>
              <a:rPr sz="1200" b="0" dirty="0">
                <a:solidFill>
                  <a:srgbClr val="231F20"/>
                </a:solidFill>
                <a:latin typeface="微软雅黑 Light" panose="020B0502040204020203" charset="-122"/>
                <a:ea typeface="微软雅黑 Light" panose="020B0502040204020203" charset="-122"/>
                <a:cs typeface="微软雅黑 Light" panose="020B0502040204020203" charset="-122"/>
              </a:rPr>
              <a:t>。</a:t>
            </a:r>
            <a:r>
              <a:rPr sz="1200" b="0" dirty="0" err="1" smtClean="0">
                <a:solidFill>
                  <a:srgbClr val="231F20"/>
                </a:solidFill>
                <a:latin typeface="微软雅黑 Light" panose="020B0502040204020203" charset="-122"/>
                <a:ea typeface="微软雅黑 Light" panose="020B0502040204020203" charset="-122"/>
                <a:cs typeface="微软雅黑 Light" panose="020B0502040204020203" charset="-122"/>
              </a:rPr>
              <a:t>积极参与</a:t>
            </a:r>
            <a:r>
              <a:rPr lang="zh-CN" altLang="en-US" sz="1200" b="0" dirty="0" smtClean="0">
                <a:solidFill>
                  <a:srgbClr val="231F20"/>
                </a:solidFill>
                <a:latin typeface="微软雅黑 Light" panose="020B0502040204020203" charset="-122"/>
                <a:ea typeface="微软雅黑 Light" panose="020B0502040204020203" charset="-122"/>
                <a:cs typeface="微软雅黑 Light" panose="020B0502040204020203" charset="-122"/>
              </a:rPr>
              <a:t>工具行业组织的各项培训</a:t>
            </a:r>
            <a:r>
              <a:rPr sz="1200" b="0" dirty="0" smtClean="0">
                <a:solidFill>
                  <a:srgbClr val="231F20"/>
                </a:solidFill>
                <a:latin typeface="微软雅黑 Light" panose="020B0502040204020203" charset="-122"/>
                <a:ea typeface="微软雅黑 Light" panose="020B0502040204020203" charset="-122"/>
                <a:cs typeface="微软雅黑 Light" panose="020B0502040204020203" charset="-122"/>
              </a:rPr>
              <a:t>，</a:t>
            </a:r>
            <a:r>
              <a:rPr sz="1200" b="0" dirty="0" err="1" smtClean="0">
                <a:solidFill>
                  <a:srgbClr val="231F20"/>
                </a:solidFill>
                <a:latin typeface="微软雅黑 Light" panose="020B0502040204020203" charset="-122"/>
                <a:ea typeface="微软雅黑 Light" panose="020B0502040204020203" charset="-122"/>
                <a:cs typeface="微软雅黑 Light" panose="020B0502040204020203" charset="-122"/>
              </a:rPr>
              <a:t>参与制定</a:t>
            </a:r>
            <a:r>
              <a:rPr lang="zh-CN" altLang="en-US" sz="1200" b="0" dirty="0" smtClean="0">
                <a:solidFill>
                  <a:srgbClr val="231F20"/>
                </a:solidFill>
                <a:latin typeface="微软雅黑 Light" panose="020B0502040204020203" charset="-122"/>
                <a:ea typeface="微软雅黑 Light" panose="020B0502040204020203" charset="-122"/>
                <a:cs typeface="微软雅黑 Light" panose="020B0502040204020203" charset="-122"/>
              </a:rPr>
              <a:t>行业</a:t>
            </a:r>
            <a:r>
              <a:rPr sz="1200" b="0" dirty="0" err="1" smtClean="0">
                <a:solidFill>
                  <a:srgbClr val="231F20"/>
                </a:solidFill>
                <a:latin typeface="微软雅黑 Light" panose="020B0502040204020203" charset="-122"/>
                <a:ea typeface="微软雅黑 Light" panose="020B0502040204020203" charset="-122"/>
                <a:cs typeface="微软雅黑 Light" panose="020B0502040204020203" charset="-122"/>
              </a:rPr>
              <a:t>标准、申请</a:t>
            </a:r>
            <a:r>
              <a:rPr sz="1200" b="0" dirty="0" smtClean="0">
                <a:solidFill>
                  <a:srgbClr val="231F20"/>
                </a:solidFill>
                <a:latin typeface="微软雅黑 Light" panose="020B0502040204020203" charset="-122"/>
                <a:ea typeface="微软雅黑 Light" panose="020B0502040204020203" charset="-122"/>
                <a:cs typeface="微软雅黑 Light" panose="020B0502040204020203" charset="-122"/>
              </a:rPr>
              <a:t>“</a:t>
            </a:r>
            <a:r>
              <a:rPr lang="zh-CN" altLang="en-US" sz="1200" b="0" dirty="0" smtClean="0">
                <a:solidFill>
                  <a:srgbClr val="231F20"/>
                </a:solidFill>
                <a:latin typeface="微软雅黑 Light" panose="020B0502040204020203" charset="-122"/>
                <a:ea typeface="微软雅黑 Light" panose="020B0502040204020203" charset="-122"/>
                <a:cs typeface="微软雅黑 Light" panose="020B0502040204020203" charset="-122"/>
              </a:rPr>
              <a:t>中国</a:t>
            </a:r>
            <a:r>
              <a:rPr sz="1200" b="0" dirty="0" err="1" smtClean="0">
                <a:solidFill>
                  <a:srgbClr val="231F20"/>
                </a:solidFill>
                <a:latin typeface="微软雅黑 Light" panose="020B0502040204020203" charset="-122"/>
                <a:ea typeface="微软雅黑 Light" panose="020B0502040204020203" charset="-122"/>
                <a:cs typeface="微软雅黑 Light" panose="020B0502040204020203" charset="-122"/>
              </a:rPr>
              <a:t>制造</a:t>
            </a:r>
            <a:r>
              <a:rPr sz="1200" b="0" dirty="0">
                <a:solidFill>
                  <a:srgbClr val="231F20"/>
                </a:solidFill>
                <a:latin typeface="微软雅黑 Light" panose="020B0502040204020203" charset="-122"/>
                <a:ea typeface="微软雅黑 Light" panose="020B0502040204020203" charset="-122"/>
                <a:cs typeface="微软雅黑 Light" panose="020B0502040204020203" charset="-122"/>
              </a:rPr>
              <a:t>”。</a:t>
            </a:r>
            <a:r>
              <a:rPr sz="1200" b="0" dirty="0" err="1">
                <a:solidFill>
                  <a:srgbClr val="231F20"/>
                </a:solidFill>
                <a:latin typeface="微软雅黑 Light" panose="020B0502040204020203" charset="-122"/>
                <a:ea typeface="微软雅黑 Light" panose="020B0502040204020203" charset="-122"/>
                <a:cs typeface="微软雅黑 Light" panose="020B0502040204020203" charset="-122"/>
              </a:rPr>
              <a:t>以标准作为一个好产品的基础，</a:t>
            </a:r>
            <a:r>
              <a:rPr sz="1200" b="0" dirty="0" err="1" smtClean="0">
                <a:solidFill>
                  <a:srgbClr val="231F20"/>
                </a:solidFill>
                <a:latin typeface="微软雅黑 Light" panose="020B0502040204020203" charset="-122"/>
                <a:ea typeface="微软雅黑 Light" panose="020B0502040204020203" charset="-122"/>
                <a:cs typeface="微软雅黑 Light" panose="020B0502040204020203" charset="-122"/>
              </a:rPr>
              <a:t>为提高国家</a:t>
            </a:r>
            <a:r>
              <a:rPr lang="zh-CN" altLang="en-US" sz="1200" b="0" dirty="0" smtClean="0">
                <a:solidFill>
                  <a:srgbClr val="231F20"/>
                </a:solidFill>
                <a:latin typeface="微软雅黑 Light" panose="020B0502040204020203" charset="-122"/>
                <a:ea typeface="微软雅黑 Light" panose="020B0502040204020203" charset="-122"/>
                <a:cs typeface="微软雅黑 Light" panose="020B0502040204020203" charset="-122"/>
              </a:rPr>
              <a:t>行业</a:t>
            </a:r>
            <a:r>
              <a:rPr sz="1200" b="0" dirty="0" err="1" smtClean="0">
                <a:solidFill>
                  <a:srgbClr val="231F20"/>
                </a:solidFill>
                <a:latin typeface="微软雅黑 Light" panose="020B0502040204020203" charset="-122"/>
                <a:ea typeface="微软雅黑 Light" panose="020B0502040204020203" charset="-122"/>
                <a:cs typeface="微软雅黑 Light" panose="020B0502040204020203" charset="-122"/>
              </a:rPr>
              <a:t>标准</a:t>
            </a:r>
            <a:r>
              <a:rPr sz="1200" b="0" dirty="0" err="1">
                <a:solidFill>
                  <a:srgbClr val="231F20"/>
                </a:solidFill>
                <a:latin typeface="微软雅黑 Light" panose="020B0502040204020203" charset="-122"/>
                <a:ea typeface="微软雅黑 Light" panose="020B0502040204020203" charset="-122"/>
                <a:cs typeface="微软雅黑 Light" panose="020B0502040204020203" charset="-122"/>
              </a:rPr>
              <a:t>，</a:t>
            </a:r>
            <a:r>
              <a:rPr sz="1200" b="0" dirty="0" err="1" smtClean="0">
                <a:solidFill>
                  <a:srgbClr val="231F20"/>
                </a:solidFill>
                <a:latin typeface="微软雅黑 Light" panose="020B0502040204020203" charset="-122"/>
                <a:ea typeface="微软雅黑 Light" panose="020B0502040204020203" charset="-122"/>
                <a:cs typeface="微软雅黑 Light" panose="020B0502040204020203" charset="-122"/>
              </a:rPr>
              <a:t>推动</a:t>
            </a:r>
            <a:r>
              <a:rPr lang="zh-CN" altLang="en-US" sz="1200" b="0" dirty="0" smtClean="0">
                <a:solidFill>
                  <a:srgbClr val="231F20"/>
                </a:solidFill>
                <a:latin typeface="微软雅黑 Light" panose="020B0502040204020203" charset="-122"/>
                <a:ea typeface="微软雅黑 Light" panose="020B0502040204020203" charset="-122"/>
                <a:cs typeface="微软雅黑 Light" panose="020B0502040204020203" charset="-122"/>
              </a:rPr>
              <a:t>工具</a:t>
            </a:r>
            <a:r>
              <a:rPr sz="1200" b="0" dirty="0" err="1" smtClean="0">
                <a:solidFill>
                  <a:srgbClr val="231F20"/>
                </a:solidFill>
                <a:latin typeface="微软雅黑 Light" panose="020B0502040204020203" charset="-122"/>
                <a:ea typeface="微软雅黑 Light" panose="020B0502040204020203" charset="-122"/>
                <a:cs typeface="微软雅黑 Light" panose="020B0502040204020203" charset="-122"/>
              </a:rPr>
              <a:t>高质量发展贡献中力力量，让世界尊重中国制造</a:t>
            </a:r>
            <a:r>
              <a:rPr sz="1200" b="0" dirty="0">
                <a:solidFill>
                  <a:srgbClr val="231F20"/>
                </a:solidFill>
                <a:latin typeface="微软雅黑 Light" panose="020B0502040204020203" charset="-122"/>
                <a:ea typeface="微软雅黑 Light" panose="020B0502040204020203" charset="-122"/>
                <a:cs typeface="微软雅黑 Light" panose="020B0502040204020203" charset="-122"/>
              </a:rPr>
              <a:t>。</a:t>
            </a:r>
          </a:p>
          <a:p>
            <a:pPr marL="12700" marR="59690" algn="just">
              <a:lnSpc>
                <a:spcPct val="133000"/>
              </a:lnSpc>
              <a:spcBef>
                <a:spcPts val="100"/>
              </a:spcBef>
            </a:pPr>
            <a:endParaRPr sz="1200" b="0" dirty="0">
              <a:solidFill>
                <a:srgbClr val="231F20"/>
              </a:solidFill>
              <a:latin typeface="微软雅黑 Light" panose="020B0502040204020203" charset="-122"/>
              <a:ea typeface="微软雅黑 Light" panose="020B0502040204020203" charset="-122"/>
              <a:cs typeface="微软雅黑 Light" panose="020B0502040204020203" charset="-122"/>
            </a:endParaRPr>
          </a:p>
        </p:txBody>
      </p:sp>
      <p:sp>
        <p:nvSpPr>
          <p:cNvPr id="156" name="object 6"/>
          <p:cNvSpPr/>
          <p:nvPr/>
        </p:nvSpPr>
        <p:spPr>
          <a:xfrm>
            <a:off x="1181337" y="372980"/>
            <a:ext cx="296545" cy="0"/>
          </a:xfrm>
          <a:custGeom>
            <a:avLst/>
            <a:gdLst/>
            <a:ahLst/>
            <a:cxnLst/>
            <a:rect l="l" t="t" r="r" b="b"/>
            <a:pathLst>
              <a:path w="296544">
                <a:moveTo>
                  <a:pt x="296329" y="0"/>
                </a:moveTo>
                <a:lnTo>
                  <a:pt x="0" y="0"/>
                </a:lnTo>
              </a:path>
            </a:pathLst>
          </a:custGeom>
          <a:ln w="3175">
            <a:solidFill>
              <a:srgbClr val="58595B"/>
            </a:solidFill>
          </a:ln>
        </p:spPr>
        <p:txBody>
          <a:bodyPr wrap="square" lIns="0" tIns="0" rIns="0" bIns="0" rtlCol="0"/>
          <a:lstStyle/>
          <a:p>
            <a:endParaRPr/>
          </a:p>
        </p:txBody>
      </p:sp>
      <p:sp>
        <p:nvSpPr>
          <p:cNvPr id="157" name="object 7"/>
          <p:cNvSpPr txBox="1"/>
          <p:nvPr/>
        </p:nvSpPr>
        <p:spPr>
          <a:xfrm>
            <a:off x="456803" y="297415"/>
            <a:ext cx="711200" cy="151130"/>
          </a:xfrm>
          <a:prstGeom prst="rect">
            <a:avLst/>
          </a:prstGeom>
        </p:spPr>
        <p:txBody>
          <a:bodyPr vert="horz" wrap="square" lIns="0" tIns="12700" rIns="0" bIns="0" rtlCol="0">
            <a:spAutoFit/>
          </a:bodyPr>
          <a:lstStyle/>
          <a:p>
            <a:pPr marL="12700">
              <a:lnSpc>
                <a:spcPct val="100000"/>
              </a:lnSpc>
              <a:spcBef>
                <a:spcPts val="100"/>
              </a:spcBef>
            </a:pPr>
            <a:r>
              <a:rPr lang="zh-CN" sz="900" b="1">
                <a:latin typeface="微软雅黑 Light" panose="020B0502040204020203" charset="-122"/>
                <a:cs typeface="微软雅黑 Light" panose="020B0502040204020203" charset="-122"/>
                <a:sym typeface="+mn-ea"/>
              </a:rPr>
              <a:t>科技成就托福</a:t>
            </a:r>
          </a:p>
        </p:txBody>
      </p:sp>
      <p:sp>
        <p:nvSpPr>
          <p:cNvPr id="158" name="object 8"/>
          <p:cNvSpPr/>
          <p:nvPr/>
        </p:nvSpPr>
        <p:spPr>
          <a:xfrm>
            <a:off x="357949" y="333927"/>
            <a:ext cx="78105" cy="78105"/>
          </a:xfrm>
          <a:custGeom>
            <a:avLst/>
            <a:gdLst/>
            <a:ahLst/>
            <a:cxnLst/>
            <a:rect l="l" t="t" r="r" b="b"/>
            <a:pathLst>
              <a:path w="78104" h="78104">
                <a:moveTo>
                  <a:pt x="0" y="0"/>
                </a:moveTo>
                <a:lnTo>
                  <a:pt x="77787" y="0"/>
                </a:lnTo>
                <a:lnTo>
                  <a:pt x="77787" y="77787"/>
                </a:lnTo>
                <a:lnTo>
                  <a:pt x="0" y="77787"/>
                </a:lnTo>
                <a:lnTo>
                  <a:pt x="0" y="0"/>
                </a:lnTo>
                <a:close/>
              </a:path>
            </a:pathLst>
          </a:custGeom>
          <a:solidFill>
            <a:srgbClr val="58595B"/>
          </a:solidFill>
        </p:spPr>
        <p:txBody>
          <a:bodyPr wrap="square" lIns="0" tIns="0" rIns="0" bIns="0" rtlCol="0"/>
          <a:lstStyle/>
          <a:p>
            <a:endParaRPr/>
          </a:p>
        </p:txBody>
      </p:sp>
      <p:pic>
        <p:nvPicPr>
          <p:cNvPr id="18" name="Picture 5" descr="托福logo"/>
          <p:cNvPicPr>
            <a:picLocks noChangeAspect="1" noChangeArrowheads="1"/>
          </p:cNvPicPr>
          <p:nvPr/>
        </p:nvPicPr>
        <p:blipFill>
          <a:blip r:embed="rId2" cstate="print"/>
          <a:srcRect/>
          <a:stretch>
            <a:fillRect/>
          </a:stretch>
        </p:blipFill>
        <p:spPr bwMode="auto">
          <a:xfrm>
            <a:off x="12896850" y="200025"/>
            <a:ext cx="638175" cy="266700"/>
          </a:xfrm>
          <a:prstGeom prst="rect">
            <a:avLst/>
          </a:prstGeom>
          <a:noFill/>
        </p:spPr>
      </p:pic>
      <p:pic>
        <p:nvPicPr>
          <p:cNvPr id="19" name="图片 4" descr="Cortool logo 组合统一样式041219"/>
          <p:cNvPicPr>
            <a:picLocks noChangeAspect="1" noChangeArrowheads="1"/>
          </p:cNvPicPr>
          <p:nvPr/>
        </p:nvPicPr>
        <p:blipFill>
          <a:blip r:embed="rId3" cstate="print"/>
          <a:srcRect/>
          <a:stretch>
            <a:fillRect/>
          </a:stretch>
        </p:blipFill>
        <p:spPr bwMode="auto">
          <a:xfrm>
            <a:off x="13658850" y="200025"/>
            <a:ext cx="1266825" cy="295275"/>
          </a:xfrm>
          <a:prstGeom prst="rect">
            <a:avLst/>
          </a:prstGeom>
          <a:noFill/>
          <a:ln w="9525">
            <a:noFill/>
            <a:miter lim="800000"/>
            <a:headEnd/>
            <a:tailEnd/>
          </a:ln>
        </p:spPr>
      </p:pic>
      <p:sp>
        <p:nvSpPr>
          <p:cNvPr id="23" name="object 23"/>
          <p:cNvSpPr/>
          <p:nvPr/>
        </p:nvSpPr>
        <p:spPr>
          <a:xfrm>
            <a:off x="2024312" y="1800895"/>
            <a:ext cx="1502410" cy="1502410"/>
          </a:xfrm>
          <a:custGeom>
            <a:avLst/>
            <a:gdLst/>
            <a:ahLst/>
            <a:cxnLst/>
            <a:rect l="l" t="t" r="r" b="b"/>
            <a:pathLst>
              <a:path w="1502409" h="1502410">
                <a:moveTo>
                  <a:pt x="1502016" y="751001"/>
                </a:moveTo>
                <a:lnTo>
                  <a:pt x="1500538" y="798496"/>
                </a:lnTo>
                <a:lnTo>
                  <a:pt x="1496164" y="845206"/>
                </a:lnTo>
                <a:lnTo>
                  <a:pt x="1488982" y="891043"/>
                </a:lnTo>
                <a:lnTo>
                  <a:pt x="1479079" y="935918"/>
                </a:lnTo>
                <a:lnTo>
                  <a:pt x="1466543" y="979745"/>
                </a:lnTo>
                <a:lnTo>
                  <a:pt x="1451464" y="1022435"/>
                </a:lnTo>
                <a:lnTo>
                  <a:pt x="1433927" y="1063900"/>
                </a:lnTo>
                <a:lnTo>
                  <a:pt x="1414022" y="1104052"/>
                </a:lnTo>
                <a:lnTo>
                  <a:pt x="1391837" y="1142803"/>
                </a:lnTo>
                <a:lnTo>
                  <a:pt x="1367459" y="1180066"/>
                </a:lnTo>
                <a:lnTo>
                  <a:pt x="1340976" y="1215752"/>
                </a:lnTo>
                <a:lnTo>
                  <a:pt x="1312477" y="1249772"/>
                </a:lnTo>
                <a:lnTo>
                  <a:pt x="1282049" y="1282041"/>
                </a:lnTo>
                <a:lnTo>
                  <a:pt x="1249780" y="1312468"/>
                </a:lnTo>
                <a:lnTo>
                  <a:pt x="1215759" y="1340967"/>
                </a:lnTo>
                <a:lnTo>
                  <a:pt x="1180073" y="1367449"/>
                </a:lnTo>
                <a:lnTo>
                  <a:pt x="1142810" y="1391827"/>
                </a:lnTo>
                <a:lnTo>
                  <a:pt x="1104059" y="1414012"/>
                </a:lnTo>
                <a:lnTo>
                  <a:pt x="1063907" y="1433916"/>
                </a:lnTo>
                <a:lnTo>
                  <a:pt x="1022443" y="1451452"/>
                </a:lnTo>
                <a:lnTo>
                  <a:pt x="979753" y="1466532"/>
                </a:lnTo>
                <a:lnTo>
                  <a:pt x="935927" y="1479067"/>
                </a:lnTo>
                <a:lnTo>
                  <a:pt x="891052" y="1488970"/>
                </a:lnTo>
                <a:lnTo>
                  <a:pt x="845216" y="1496152"/>
                </a:lnTo>
                <a:lnTo>
                  <a:pt x="798507" y="1500526"/>
                </a:lnTo>
                <a:lnTo>
                  <a:pt x="751014" y="1502003"/>
                </a:lnTo>
                <a:lnTo>
                  <a:pt x="703519" y="1500526"/>
                </a:lnTo>
                <a:lnTo>
                  <a:pt x="656809" y="1496152"/>
                </a:lnTo>
                <a:lnTo>
                  <a:pt x="610972" y="1488970"/>
                </a:lnTo>
                <a:lnTo>
                  <a:pt x="566096" y="1479067"/>
                </a:lnTo>
                <a:lnTo>
                  <a:pt x="522269" y="1466532"/>
                </a:lnTo>
                <a:lnTo>
                  <a:pt x="479579" y="1451452"/>
                </a:lnTo>
                <a:lnTo>
                  <a:pt x="438113" y="1433916"/>
                </a:lnTo>
                <a:lnTo>
                  <a:pt x="397960" y="1414012"/>
                </a:lnTo>
                <a:lnTo>
                  <a:pt x="359208" y="1391827"/>
                </a:lnTo>
                <a:lnTo>
                  <a:pt x="321945" y="1367449"/>
                </a:lnTo>
                <a:lnTo>
                  <a:pt x="286259" y="1340967"/>
                </a:lnTo>
                <a:lnTo>
                  <a:pt x="252237" y="1312468"/>
                </a:lnTo>
                <a:lnTo>
                  <a:pt x="219968" y="1282041"/>
                </a:lnTo>
                <a:lnTo>
                  <a:pt x="189540" y="1249772"/>
                </a:lnTo>
                <a:lnTo>
                  <a:pt x="161040" y="1215752"/>
                </a:lnTo>
                <a:lnTo>
                  <a:pt x="134558" y="1180066"/>
                </a:lnTo>
                <a:lnTo>
                  <a:pt x="110179" y="1142803"/>
                </a:lnTo>
                <a:lnTo>
                  <a:pt x="87994" y="1104052"/>
                </a:lnTo>
                <a:lnTo>
                  <a:pt x="68088" y="1063900"/>
                </a:lnTo>
                <a:lnTo>
                  <a:pt x="50552" y="1022435"/>
                </a:lnTo>
                <a:lnTo>
                  <a:pt x="35472" y="979745"/>
                </a:lnTo>
                <a:lnTo>
                  <a:pt x="22936" y="935918"/>
                </a:lnTo>
                <a:lnTo>
                  <a:pt x="13034" y="891043"/>
                </a:lnTo>
                <a:lnTo>
                  <a:pt x="5851" y="845206"/>
                </a:lnTo>
                <a:lnTo>
                  <a:pt x="1477" y="798496"/>
                </a:lnTo>
                <a:lnTo>
                  <a:pt x="0" y="751001"/>
                </a:lnTo>
                <a:lnTo>
                  <a:pt x="1477" y="703507"/>
                </a:lnTo>
                <a:lnTo>
                  <a:pt x="5851" y="656797"/>
                </a:lnTo>
                <a:lnTo>
                  <a:pt x="13034" y="610960"/>
                </a:lnTo>
                <a:lnTo>
                  <a:pt x="22936" y="566084"/>
                </a:lnTo>
                <a:lnTo>
                  <a:pt x="35472" y="522257"/>
                </a:lnTo>
                <a:lnTo>
                  <a:pt x="50552" y="479568"/>
                </a:lnTo>
                <a:lnTo>
                  <a:pt x="68088" y="438103"/>
                </a:lnTo>
                <a:lnTo>
                  <a:pt x="87994" y="397950"/>
                </a:lnTo>
                <a:lnTo>
                  <a:pt x="110179" y="359199"/>
                </a:lnTo>
                <a:lnTo>
                  <a:pt x="134558" y="321937"/>
                </a:lnTo>
                <a:lnTo>
                  <a:pt x="161040" y="286251"/>
                </a:lnTo>
                <a:lnTo>
                  <a:pt x="189540" y="252230"/>
                </a:lnTo>
                <a:lnTo>
                  <a:pt x="219968" y="219962"/>
                </a:lnTo>
                <a:lnTo>
                  <a:pt x="252237" y="189534"/>
                </a:lnTo>
                <a:lnTo>
                  <a:pt x="286259" y="161036"/>
                </a:lnTo>
                <a:lnTo>
                  <a:pt x="321945" y="134553"/>
                </a:lnTo>
                <a:lnTo>
                  <a:pt x="359208" y="110176"/>
                </a:lnTo>
                <a:lnTo>
                  <a:pt x="397960" y="87991"/>
                </a:lnTo>
                <a:lnTo>
                  <a:pt x="438113" y="68086"/>
                </a:lnTo>
                <a:lnTo>
                  <a:pt x="479579" y="50550"/>
                </a:lnTo>
                <a:lnTo>
                  <a:pt x="522269" y="35471"/>
                </a:lnTo>
                <a:lnTo>
                  <a:pt x="566096" y="22936"/>
                </a:lnTo>
                <a:lnTo>
                  <a:pt x="610972" y="13033"/>
                </a:lnTo>
                <a:lnTo>
                  <a:pt x="656809" y="5851"/>
                </a:lnTo>
                <a:lnTo>
                  <a:pt x="703519" y="1477"/>
                </a:lnTo>
                <a:lnTo>
                  <a:pt x="751014" y="0"/>
                </a:lnTo>
                <a:lnTo>
                  <a:pt x="798507" y="1477"/>
                </a:lnTo>
                <a:lnTo>
                  <a:pt x="845216" y="5851"/>
                </a:lnTo>
                <a:lnTo>
                  <a:pt x="891052" y="13033"/>
                </a:lnTo>
                <a:lnTo>
                  <a:pt x="935927" y="22936"/>
                </a:lnTo>
                <a:lnTo>
                  <a:pt x="979753" y="35471"/>
                </a:lnTo>
                <a:lnTo>
                  <a:pt x="1022443" y="50550"/>
                </a:lnTo>
                <a:lnTo>
                  <a:pt x="1063907" y="68086"/>
                </a:lnTo>
                <a:lnTo>
                  <a:pt x="1104059" y="87991"/>
                </a:lnTo>
                <a:lnTo>
                  <a:pt x="1142810" y="110176"/>
                </a:lnTo>
                <a:lnTo>
                  <a:pt x="1180073" y="134553"/>
                </a:lnTo>
                <a:lnTo>
                  <a:pt x="1215759" y="161036"/>
                </a:lnTo>
                <a:lnTo>
                  <a:pt x="1249780" y="189534"/>
                </a:lnTo>
                <a:lnTo>
                  <a:pt x="1282049" y="219962"/>
                </a:lnTo>
                <a:lnTo>
                  <a:pt x="1312477" y="252230"/>
                </a:lnTo>
                <a:lnTo>
                  <a:pt x="1340976" y="286251"/>
                </a:lnTo>
                <a:lnTo>
                  <a:pt x="1367459" y="321937"/>
                </a:lnTo>
                <a:lnTo>
                  <a:pt x="1391837" y="359199"/>
                </a:lnTo>
                <a:lnTo>
                  <a:pt x="1414022" y="397950"/>
                </a:lnTo>
                <a:lnTo>
                  <a:pt x="1433927" y="438103"/>
                </a:lnTo>
                <a:lnTo>
                  <a:pt x="1451464" y="479568"/>
                </a:lnTo>
                <a:lnTo>
                  <a:pt x="1466543" y="522257"/>
                </a:lnTo>
                <a:lnTo>
                  <a:pt x="1479079" y="566084"/>
                </a:lnTo>
                <a:lnTo>
                  <a:pt x="1488982" y="610960"/>
                </a:lnTo>
                <a:lnTo>
                  <a:pt x="1496164" y="656797"/>
                </a:lnTo>
                <a:lnTo>
                  <a:pt x="1500538" y="703507"/>
                </a:lnTo>
                <a:lnTo>
                  <a:pt x="1502016" y="751001"/>
                </a:lnTo>
                <a:close/>
              </a:path>
            </a:pathLst>
          </a:custGeom>
          <a:ln w="25400">
            <a:solidFill>
              <a:srgbClr val="ED1C24"/>
            </a:solidFill>
          </a:ln>
        </p:spPr>
        <p:txBody>
          <a:bodyPr wrap="square" lIns="0" tIns="0" rIns="0" bIns="0" rtlCol="0"/>
          <a:lstStyle/>
          <a:p>
            <a:endParaRPr/>
          </a:p>
        </p:txBody>
      </p:sp>
      <p:sp>
        <p:nvSpPr>
          <p:cNvPr id="24" name="object 24"/>
          <p:cNvSpPr/>
          <p:nvPr/>
        </p:nvSpPr>
        <p:spPr>
          <a:xfrm>
            <a:off x="6266323" y="1800895"/>
            <a:ext cx="1502410" cy="1502410"/>
          </a:xfrm>
          <a:custGeom>
            <a:avLst/>
            <a:gdLst/>
            <a:ahLst/>
            <a:cxnLst/>
            <a:rect l="l" t="t" r="r" b="b"/>
            <a:pathLst>
              <a:path w="1502409" h="1502410">
                <a:moveTo>
                  <a:pt x="1502016" y="751001"/>
                </a:moveTo>
                <a:lnTo>
                  <a:pt x="1500538" y="798496"/>
                </a:lnTo>
                <a:lnTo>
                  <a:pt x="1496164" y="845206"/>
                </a:lnTo>
                <a:lnTo>
                  <a:pt x="1488982" y="891043"/>
                </a:lnTo>
                <a:lnTo>
                  <a:pt x="1479079" y="935918"/>
                </a:lnTo>
                <a:lnTo>
                  <a:pt x="1466543" y="979745"/>
                </a:lnTo>
                <a:lnTo>
                  <a:pt x="1451464" y="1022435"/>
                </a:lnTo>
                <a:lnTo>
                  <a:pt x="1433927" y="1063900"/>
                </a:lnTo>
                <a:lnTo>
                  <a:pt x="1414022" y="1104052"/>
                </a:lnTo>
                <a:lnTo>
                  <a:pt x="1391837" y="1142803"/>
                </a:lnTo>
                <a:lnTo>
                  <a:pt x="1367459" y="1180066"/>
                </a:lnTo>
                <a:lnTo>
                  <a:pt x="1340976" y="1215752"/>
                </a:lnTo>
                <a:lnTo>
                  <a:pt x="1312477" y="1249772"/>
                </a:lnTo>
                <a:lnTo>
                  <a:pt x="1282049" y="1282041"/>
                </a:lnTo>
                <a:lnTo>
                  <a:pt x="1249780" y="1312468"/>
                </a:lnTo>
                <a:lnTo>
                  <a:pt x="1215759" y="1340967"/>
                </a:lnTo>
                <a:lnTo>
                  <a:pt x="1180073" y="1367449"/>
                </a:lnTo>
                <a:lnTo>
                  <a:pt x="1142810" y="1391827"/>
                </a:lnTo>
                <a:lnTo>
                  <a:pt x="1104059" y="1414012"/>
                </a:lnTo>
                <a:lnTo>
                  <a:pt x="1063907" y="1433916"/>
                </a:lnTo>
                <a:lnTo>
                  <a:pt x="1022443" y="1451452"/>
                </a:lnTo>
                <a:lnTo>
                  <a:pt x="979753" y="1466532"/>
                </a:lnTo>
                <a:lnTo>
                  <a:pt x="935927" y="1479067"/>
                </a:lnTo>
                <a:lnTo>
                  <a:pt x="891052" y="1488970"/>
                </a:lnTo>
                <a:lnTo>
                  <a:pt x="845216" y="1496152"/>
                </a:lnTo>
                <a:lnTo>
                  <a:pt x="798507" y="1500526"/>
                </a:lnTo>
                <a:lnTo>
                  <a:pt x="751014" y="1502003"/>
                </a:lnTo>
                <a:lnTo>
                  <a:pt x="703519" y="1500526"/>
                </a:lnTo>
                <a:lnTo>
                  <a:pt x="656809" y="1496152"/>
                </a:lnTo>
                <a:lnTo>
                  <a:pt x="610972" y="1488970"/>
                </a:lnTo>
                <a:lnTo>
                  <a:pt x="566096" y="1479067"/>
                </a:lnTo>
                <a:lnTo>
                  <a:pt x="522269" y="1466532"/>
                </a:lnTo>
                <a:lnTo>
                  <a:pt x="479579" y="1451452"/>
                </a:lnTo>
                <a:lnTo>
                  <a:pt x="438113" y="1433916"/>
                </a:lnTo>
                <a:lnTo>
                  <a:pt x="397960" y="1414012"/>
                </a:lnTo>
                <a:lnTo>
                  <a:pt x="359208" y="1391827"/>
                </a:lnTo>
                <a:lnTo>
                  <a:pt x="321945" y="1367449"/>
                </a:lnTo>
                <a:lnTo>
                  <a:pt x="286259" y="1340967"/>
                </a:lnTo>
                <a:lnTo>
                  <a:pt x="252237" y="1312468"/>
                </a:lnTo>
                <a:lnTo>
                  <a:pt x="219968" y="1282041"/>
                </a:lnTo>
                <a:lnTo>
                  <a:pt x="189540" y="1249772"/>
                </a:lnTo>
                <a:lnTo>
                  <a:pt x="161040" y="1215752"/>
                </a:lnTo>
                <a:lnTo>
                  <a:pt x="134558" y="1180066"/>
                </a:lnTo>
                <a:lnTo>
                  <a:pt x="110179" y="1142803"/>
                </a:lnTo>
                <a:lnTo>
                  <a:pt x="87994" y="1104052"/>
                </a:lnTo>
                <a:lnTo>
                  <a:pt x="68088" y="1063900"/>
                </a:lnTo>
                <a:lnTo>
                  <a:pt x="50552" y="1022435"/>
                </a:lnTo>
                <a:lnTo>
                  <a:pt x="35472" y="979745"/>
                </a:lnTo>
                <a:lnTo>
                  <a:pt x="22936" y="935918"/>
                </a:lnTo>
                <a:lnTo>
                  <a:pt x="13034" y="891043"/>
                </a:lnTo>
                <a:lnTo>
                  <a:pt x="5851" y="845206"/>
                </a:lnTo>
                <a:lnTo>
                  <a:pt x="1477" y="798496"/>
                </a:lnTo>
                <a:lnTo>
                  <a:pt x="0" y="751001"/>
                </a:lnTo>
                <a:lnTo>
                  <a:pt x="1477" y="703507"/>
                </a:lnTo>
                <a:lnTo>
                  <a:pt x="5851" y="656797"/>
                </a:lnTo>
                <a:lnTo>
                  <a:pt x="13034" y="610960"/>
                </a:lnTo>
                <a:lnTo>
                  <a:pt x="22936" y="566084"/>
                </a:lnTo>
                <a:lnTo>
                  <a:pt x="35472" y="522257"/>
                </a:lnTo>
                <a:lnTo>
                  <a:pt x="50552" y="479568"/>
                </a:lnTo>
                <a:lnTo>
                  <a:pt x="68088" y="438103"/>
                </a:lnTo>
                <a:lnTo>
                  <a:pt x="87994" y="397950"/>
                </a:lnTo>
                <a:lnTo>
                  <a:pt x="110179" y="359199"/>
                </a:lnTo>
                <a:lnTo>
                  <a:pt x="134558" y="321937"/>
                </a:lnTo>
                <a:lnTo>
                  <a:pt x="161040" y="286251"/>
                </a:lnTo>
                <a:lnTo>
                  <a:pt x="189540" y="252230"/>
                </a:lnTo>
                <a:lnTo>
                  <a:pt x="219968" y="219962"/>
                </a:lnTo>
                <a:lnTo>
                  <a:pt x="252237" y="189534"/>
                </a:lnTo>
                <a:lnTo>
                  <a:pt x="286259" y="161036"/>
                </a:lnTo>
                <a:lnTo>
                  <a:pt x="321945" y="134553"/>
                </a:lnTo>
                <a:lnTo>
                  <a:pt x="359208" y="110176"/>
                </a:lnTo>
                <a:lnTo>
                  <a:pt x="397960" y="87991"/>
                </a:lnTo>
                <a:lnTo>
                  <a:pt x="438113" y="68086"/>
                </a:lnTo>
                <a:lnTo>
                  <a:pt x="479579" y="50550"/>
                </a:lnTo>
                <a:lnTo>
                  <a:pt x="522269" y="35471"/>
                </a:lnTo>
                <a:lnTo>
                  <a:pt x="566096" y="22936"/>
                </a:lnTo>
                <a:lnTo>
                  <a:pt x="610972" y="13033"/>
                </a:lnTo>
                <a:lnTo>
                  <a:pt x="656809" y="5851"/>
                </a:lnTo>
                <a:lnTo>
                  <a:pt x="703519" y="1477"/>
                </a:lnTo>
                <a:lnTo>
                  <a:pt x="751014" y="0"/>
                </a:lnTo>
                <a:lnTo>
                  <a:pt x="798507" y="1477"/>
                </a:lnTo>
                <a:lnTo>
                  <a:pt x="845216" y="5851"/>
                </a:lnTo>
                <a:lnTo>
                  <a:pt x="891052" y="13033"/>
                </a:lnTo>
                <a:lnTo>
                  <a:pt x="935927" y="22936"/>
                </a:lnTo>
                <a:lnTo>
                  <a:pt x="979753" y="35471"/>
                </a:lnTo>
                <a:lnTo>
                  <a:pt x="1022443" y="50550"/>
                </a:lnTo>
                <a:lnTo>
                  <a:pt x="1063907" y="68086"/>
                </a:lnTo>
                <a:lnTo>
                  <a:pt x="1104059" y="87991"/>
                </a:lnTo>
                <a:lnTo>
                  <a:pt x="1142810" y="110176"/>
                </a:lnTo>
                <a:lnTo>
                  <a:pt x="1180073" y="134553"/>
                </a:lnTo>
                <a:lnTo>
                  <a:pt x="1215759" y="161036"/>
                </a:lnTo>
                <a:lnTo>
                  <a:pt x="1249780" y="189534"/>
                </a:lnTo>
                <a:lnTo>
                  <a:pt x="1282049" y="219962"/>
                </a:lnTo>
                <a:lnTo>
                  <a:pt x="1312477" y="252230"/>
                </a:lnTo>
                <a:lnTo>
                  <a:pt x="1340976" y="286251"/>
                </a:lnTo>
                <a:lnTo>
                  <a:pt x="1367459" y="321937"/>
                </a:lnTo>
                <a:lnTo>
                  <a:pt x="1391837" y="359199"/>
                </a:lnTo>
                <a:lnTo>
                  <a:pt x="1414022" y="397950"/>
                </a:lnTo>
                <a:lnTo>
                  <a:pt x="1433927" y="438103"/>
                </a:lnTo>
                <a:lnTo>
                  <a:pt x="1451464" y="479568"/>
                </a:lnTo>
                <a:lnTo>
                  <a:pt x="1466543" y="522257"/>
                </a:lnTo>
                <a:lnTo>
                  <a:pt x="1479079" y="566084"/>
                </a:lnTo>
                <a:lnTo>
                  <a:pt x="1488982" y="610960"/>
                </a:lnTo>
                <a:lnTo>
                  <a:pt x="1496164" y="656797"/>
                </a:lnTo>
                <a:lnTo>
                  <a:pt x="1500538" y="703507"/>
                </a:lnTo>
                <a:lnTo>
                  <a:pt x="1502016" y="751001"/>
                </a:lnTo>
                <a:close/>
              </a:path>
            </a:pathLst>
          </a:custGeom>
          <a:ln w="25400">
            <a:solidFill>
              <a:srgbClr val="ED1C24"/>
            </a:solidFill>
          </a:ln>
        </p:spPr>
        <p:txBody>
          <a:bodyPr wrap="square" lIns="0" tIns="0" rIns="0" bIns="0" rtlCol="0"/>
          <a:lstStyle/>
          <a:p>
            <a:endParaRPr/>
          </a:p>
        </p:txBody>
      </p:sp>
      <p:sp>
        <p:nvSpPr>
          <p:cNvPr id="26" name="object 26"/>
          <p:cNvSpPr/>
          <p:nvPr/>
        </p:nvSpPr>
        <p:spPr>
          <a:xfrm>
            <a:off x="10599752" y="1800895"/>
            <a:ext cx="1502410" cy="1502410"/>
          </a:xfrm>
          <a:custGeom>
            <a:avLst/>
            <a:gdLst/>
            <a:ahLst/>
            <a:cxnLst/>
            <a:rect l="l" t="t" r="r" b="b"/>
            <a:pathLst>
              <a:path w="1502409" h="1502410">
                <a:moveTo>
                  <a:pt x="1502016" y="751001"/>
                </a:moveTo>
                <a:lnTo>
                  <a:pt x="1500538" y="798496"/>
                </a:lnTo>
                <a:lnTo>
                  <a:pt x="1496164" y="845206"/>
                </a:lnTo>
                <a:lnTo>
                  <a:pt x="1488982" y="891043"/>
                </a:lnTo>
                <a:lnTo>
                  <a:pt x="1479080" y="935918"/>
                </a:lnTo>
                <a:lnTo>
                  <a:pt x="1466545" y="979745"/>
                </a:lnTo>
                <a:lnTo>
                  <a:pt x="1451465" y="1022435"/>
                </a:lnTo>
                <a:lnTo>
                  <a:pt x="1433929" y="1063900"/>
                </a:lnTo>
                <a:lnTo>
                  <a:pt x="1414025" y="1104052"/>
                </a:lnTo>
                <a:lnTo>
                  <a:pt x="1391840" y="1142803"/>
                </a:lnTo>
                <a:lnTo>
                  <a:pt x="1367462" y="1180066"/>
                </a:lnTo>
                <a:lnTo>
                  <a:pt x="1340980" y="1215752"/>
                </a:lnTo>
                <a:lnTo>
                  <a:pt x="1312481" y="1249772"/>
                </a:lnTo>
                <a:lnTo>
                  <a:pt x="1282053" y="1282041"/>
                </a:lnTo>
                <a:lnTo>
                  <a:pt x="1249785" y="1312468"/>
                </a:lnTo>
                <a:lnTo>
                  <a:pt x="1215764" y="1340967"/>
                </a:lnTo>
                <a:lnTo>
                  <a:pt x="1180079" y="1367449"/>
                </a:lnTo>
                <a:lnTo>
                  <a:pt x="1142816" y="1391827"/>
                </a:lnTo>
                <a:lnTo>
                  <a:pt x="1104065" y="1414012"/>
                </a:lnTo>
                <a:lnTo>
                  <a:pt x="1063913" y="1433916"/>
                </a:lnTo>
                <a:lnTo>
                  <a:pt x="1022448" y="1451452"/>
                </a:lnTo>
                <a:lnTo>
                  <a:pt x="979758" y="1466532"/>
                </a:lnTo>
                <a:lnTo>
                  <a:pt x="935931" y="1479067"/>
                </a:lnTo>
                <a:lnTo>
                  <a:pt x="891055" y="1488970"/>
                </a:lnTo>
                <a:lnTo>
                  <a:pt x="845219" y="1496152"/>
                </a:lnTo>
                <a:lnTo>
                  <a:pt x="798509" y="1500526"/>
                </a:lnTo>
                <a:lnTo>
                  <a:pt x="751014" y="1502003"/>
                </a:lnTo>
                <a:lnTo>
                  <a:pt x="703519" y="1500526"/>
                </a:lnTo>
                <a:lnTo>
                  <a:pt x="656809" y="1496152"/>
                </a:lnTo>
                <a:lnTo>
                  <a:pt x="610972" y="1488970"/>
                </a:lnTo>
                <a:lnTo>
                  <a:pt x="566096" y="1479067"/>
                </a:lnTo>
                <a:lnTo>
                  <a:pt x="522269" y="1466532"/>
                </a:lnTo>
                <a:lnTo>
                  <a:pt x="479579" y="1451452"/>
                </a:lnTo>
                <a:lnTo>
                  <a:pt x="438113" y="1433916"/>
                </a:lnTo>
                <a:lnTo>
                  <a:pt x="397960" y="1414012"/>
                </a:lnTo>
                <a:lnTo>
                  <a:pt x="359208" y="1391827"/>
                </a:lnTo>
                <a:lnTo>
                  <a:pt x="321945" y="1367449"/>
                </a:lnTo>
                <a:lnTo>
                  <a:pt x="286259" y="1340967"/>
                </a:lnTo>
                <a:lnTo>
                  <a:pt x="252237" y="1312468"/>
                </a:lnTo>
                <a:lnTo>
                  <a:pt x="219968" y="1282041"/>
                </a:lnTo>
                <a:lnTo>
                  <a:pt x="189540" y="1249772"/>
                </a:lnTo>
                <a:lnTo>
                  <a:pt x="161040" y="1215752"/>
                </a:lnTo>
                <a:lnTo>
                  <a:pt x="134558" y="1180066"/>
                </a:lnTo>
                <a:lnTo>
                  <a:pt x="110179" y="1142803"/>
                </a:lnTo>
                <a:lnTo>
                  <a:pt x="87994" y="1104052"/>
                </a:lnTo>
                <a:lnTo>
                  <a:pt x="68088" y="1063900"/>
                </a:lnTo>
                <a:lnTo>
                  <a:pt x="50552" y="1022435"/>
                </a:lnTo>
                <a:lnTo>
                  <a:pt x="35472" y="979745"/>
                </a:lnTo>
                <a:lnTo>
                  <a:pt x="22936" y="935918"/>
                </a:lnTo>
                <a:lnTo>
                  <a:pt x="13034" y="891043"/>
                </a:lnTo>
                <a:lnTo>
                  <a:pt x="5851" y="845206"/>
                </a:lnTo>
                <a:lnTo>
                  <a:pt x="1477" y="798496"/>
                </a:lnTo>
                <a:lnTo>
                  <a:pt x="0" y="751001"/>
                </a:lnTo>
                <a:lnTo>
                  <a:pt x="1477" y="703507"/>
                </a:lnTo>
                <a:lnTo>
                  <a:pt x="5851" y="656797"/>
                </a:lnTo>
                <a:lnTo>
                  <a:pt x="13034" y="610960"/>
                </a:lnTo>
                <a:lnTo>
                  <a:pt x="22936" y="566084"/>
                </a:lnTo>
                <a:lnTo>
                  <a:pt x="35472" y="522257"/>
                </a:lnTo>
                <a:lnTo>
                  <a:pt x="50552" y="479568"/>
                </a:lnTo>
                <a:lnTo>
                  <a:pt x="68088" y="438103"/>
                </a:lnTo>
                <a:lnTo>
                  <a:pt x="87994" y="397950"/>
                </a:lnTo>
                <a:lnTo>
                  <a:pt x="110179" y="359199"/>
                </a:lnTo>
                <a:lnTo>
                  <a:pt x="134558" y="321937"/>
                </a:lnTo>
                <a:lnTo>
                  <a:pt x="161040" y="286251"/>
                </a:lnTo>
                <a:lnTo>
                  <a:pt x="189540" y="252230"/>
                </a:lnTo>
                <a:lnTo>
                  <a:pt x="219968" y="219962"/>
                </a:lnTo>
                <a:lnTo>
                  <a:pt x="252237" y="189534"/>
                </a:lnTo>
                <a:lnTo>
                  <a:pt x="286259" y="161036"/>
                </a:lnTo>
                <a:lnTo>
                  <a:pt x="321945" y="134553"/>
                </a:lnTo>
                <a:lnTo>
                  <a:pt x="359208" y="110176"/>
                </a:lnTo>
                <a:lnTo>
                  <a:pt x="397960" y="87991"/>
                </a:lnTo>
                <a:lnTo>
                  <a:pt x="438113" y="68086"/>
                </a:lnTo>
                <a:lnTo>
                  <a:pt x="479579" y="50550"/>
                </a:lnTo>
                <a:lnTo>
                  <a:pt x="522269" y="35471"/>
                </a:lnTo>
                <a:lnTo>
                  <a:pt x="566096" y="22936"/>
                </a:lnTo>
                <a:lnTo>
                  <a:pt x="610972" y="13033"/>
                </a:lnTo>
                <a:lnTo>
                  <a:pt x="656809" y="5851"/>
                </a:lnTo>
                <a:lnTo>
                  <a:pt x="703519" y="1477"/>
                </a:lnTo>
                <a:lnTo>
                  <a:pt x="751014" y="0"/>
                </a:lnTo>
                <a:lnTo>
                  <a:pt x="798509" y="1477"/>
                </a:lnTo>
                <a:lnTo>
                  <a:pt x="845219" y="5851"/>
                </a:lnTo>
                <a:lnTo>
                  <a:pt x="891055" y="13033"/>
                </a:lnTo>
                <a:lnTo>
                  <a:pt x="935931" y="22936"/>
                </a:lnTo>
                <a:lnTo>
                  <a:pt x="979758" y="35471"/>
                </a:lnTo>
                <a:lnTo>
                  <a:pt x="1022448" y="50550"/>
                </a:lnTo>
                <a:lnTo>
                  <a:pt x="1063913" y="68086"/>
                </a:lnTo>
                <a:lnTo>
                  <a:pt x="1104065" y="87991"/>
                </a:lnTo>
                <a:lnTo>
                  <a:pt x="1142816" y="110176"/>
                </a:lnTo>
                <a:lnTo>
                  <a:pt x="1180079" y="134553"/>
                </a:lnTo>
                <a:lnTo>
                  <a:pt x="1215764" y="161036"/>
                </a:lnTo>
                <a:lnTo>
                  <a:pt x="1249785" y="189534"/>
                </a:lnTo>
                <a:lnTo>
                  <a:pt x="1282053" y="219962"/>
                </a:lnTo>
                <a:lnTo>
                  <a:pt x="1312481" y="252230"/>
                </a:lnTo>
                <a:lnTo>
                  <a:pt x="1340980" y="286251"/>
                </a:lnTo>
                <a:lnTo>
                  <a:pt x="1367462" y="321937"/>
                </a:lnTo>
                <a:lnTo>
                  <a:pt x="1391840" y="359199"/>
                </a:lnTo>
                <a:lnTo>
                  <a:pt x="1414025" y="397950"/>
                </a:lnTo>
                <a:lnTo>
                  <a:pt x="1433929" y="438103"/>
                </a:lnTo>
                <a:lnTo>
                  <a:pt x="1451465" y="479568"/>
                </a:lnTo>
                <a:lnTo>
                  <a:pt x="1466545" y="522257"/>
                </a:lnTo>
                <a:lnTo>
                  <a:pt x="1479080" y="566084"/>
                </a:lnTo>
                <a:lnTo>
                  <a:pt x="1488982" y="610960"/>
                </a:lnTo>
                <a:lnTo>
                  <a:pt x="1496164" y="656797"/>
                </a:lnTo>
                <a:lnTo>
                  <a:pt x="1500538" y="703507"/>
                </a:lnTo>
                <a:lnTo>
                  <a:pt x="1502016" y="751001"/>
                </a:lnTo>
                <a:close/>
              </a:path>
            </a:pathLst>
          </a:custGeom>
          <a:ln w="25400">
            <a:solidFill>
              <a:srgbClr val="ED1C24"/>
            </a:solidFill>
          </a:ln>
        </p:spPr>
        <p:txBody>
          <a:bodyPr wrap="square" lIns="0" tIns="0" rIns="0" bIns="0" rtlCol="0"/>
          <a:lstStyle/>
          <a:p>
            <a:endParaRPr/>
          </a:p>
        </p:txBody>
      </p:sp>
      <p:sp>
        <p:nvSpPr>
          <p:cNvPr id="20" name="object 27"/>
          <p:cNvSpPr txBox="1"/>
          <p:nvPr/>
        </p:nvSpPr>
        <p:spPr>
          <a:xfrm>
            <a:off x="2038282" y="3624898"/>
            <a:ext cx="1474470" cy="298450"/>
          </a:xfrm>
          <a:prstGeom prst="rect">
            <a:avLst/>
          </a:prstGeom>
        </p:spPr>
        <p:txBody>
          <a:bodyPr vert="horz" wrap="square" lIns="0" tIns="14604" rIns="0" bIns="0" rtlCol="0">
            <a:spAutoFit/>
          </a:bodyPr>
          <a:lstStyle/>
          <a:p>
            <a:pPr marL="89535" algn="ctr">
              <a:lnSpc>
                <a:spcPct val="100000"/>
              </a:lnSpc>
              <a:spcBef>
                <a:spcPts val="115"/>
              </a:spcBef>
              <a:tabLst>
                <a:tab pos="2120900" algn="l"/>
                <a:tab pos="4091940" algn="l"/>
              </a:tabLst>
            </a:pPr>
            <a:r>
              <a:rPr sz="1850" b="0" spc="30" dirty="0">
                <a:solidFill>
                  <a:srgbClr val="ED1C24"/>
                </a:solidFill>
                <a:latin typeface="微软雅黑" panose="020B0503020204020204" pitchFamily="34" charset="-122"/>
                <a:ea typeface="微软雅黑" panose="020B0503020204020204" pitchFamily="34" charset="-122"/>
                <a:cs typeface="思源黑体 CN Light" panose="020B0300000000000000" charset="-122"/>
              </a:rPr>
              <a:t>研发周期</a:t>
            </a:r>
            <a:endParaRPr sz="2775" baseline="-8000">
              <a:latin typeface="微软雅黑" panose="020B0503020204020204" pitchFamily="34" charset="-122"/>
              <a:ea typeface="微软雅黑" panose="020B0503020204020204" pitchFamily="34" charset="-122"/>
              <a:cs typeface="思源黑体 CN Light" panose="020B0300000000000000" charset="-122"/>
            </a:endParaRPr>
          </a:p>
        </p:txBody>
      </p:sp>
      <p:sp>
        <p:nvSpPr>
          <p:cNvPr id="21" name="object 27"/>
          <p:cNvSpPr txBox="1"/>
          <p:nvPr/>
        </p:nvSpPr>
        <p:spPr>
          <a:xfrm>
            <a:off x="6384751" y="3624898"/>
            <a:ext cx="1265555" cy="298450"/>
          </a:xfrm>
          <a:prstGeom prst="rect">
            <a:avLst/>
          </a:prstGeom>
        </p:spPr>
        <p:txBody>
          <a:bodyPr vert="horz" wrap="square" lIns="0" tIns="14604" rIns="0" bIns="0" rtlCol="0">
            <a:spAutoFit/>
          </a:bodyPr>
          <a:lstStyle/>
          <a:p>
            <a:pPr marL="89535" algn="ctr">
              <a:lnSpc>
                <a:spcPct val="100000"/>
              </a:lnSpc>
              <a:spcBef>
                <a:spcPts val="115"/>
              </a:spcBef>
              <a:tabLst>
                <a:tab pos="2120900" algn="l"/>
                <a:tab pos="4091940" algn="l"/>
              </a:tabLst>
            </a:pPr>
            <a:r>
              <a:rPr sz="1850" b="0" spc="30" dirty="0">
                <a:solidFill>
                  <a:srgbClr val="ED1C24"/>
                </a:solidFill>
                <a:latin typeface="微软雅黑" panose="020B0503020204020204" pitchFamily="34" charset="-122"/>
                <a:ea typeface="微软雅黑" panose="020B0503020204020204" pitchFamily="34" charset="-122"/>
                <a:cs typeface="思源黑体 CN Light" panose="020B0300000000000000" charset="-122"/>
              </a:rPr>
              <a:t>生产周期</a:t>
            </a:r>
            <a:endParaRPr sz="2775" baseline="-8000">
              <a:latin typeface="微软雅黑" panose="020B0503020204020204" pitchFamily="34" charset="-122"/>
              <a:ea typeface="微软雅黑" panose="020B0503020204020204" pitchFamily="34" charset="-122"/>
              <a:cs typeface="思源黑体 CN Light" panose="020B0300000000000000" charset="-122"/>
            </a:endParaRPr>
          </a:p>
        </p:txBody>
      </p:sp>
      <p:sp>
        <p:nvSpPr>
          <p:cNvPr id="31" name="object 27"/>
          <p:cNvSpPr txBox="1"/>
          <p:nvPr/>
        </p:nvSpPr>
        <p:spPr>
          <a:xfrm>
            <a:off x="10690860" y="3628390"/>
            <a:ext cx="1439545" cy="291465"/>
          </a:xfrm>
          <a:prstGeom prst="rect">
            <a:avLst/>
          </a:prstGeom>
        </p:spPr>
        <p:txBody>
          <a:bodyPr vert="horz" wrap="square" lIns="0" tIns="14604" rIns="0" bIns="0" rtlCol="0">
            <a:spAutoFit/>
          </a:bodyPr>
          <a:lstStyle/>
          <a:p>
            <a:pPr marL="38100" algn="ctr">
              <a:lnSpc>
                <a:spcPct val="100000"/>
              </a:lnSpc>
              <a:spcBef>
                <a:spcPts val="2190"/>
              </a:spcBef>
              <a:tabLst>
                <a:tab pos="2061845" algn="l"/>
                <a:tab pos="4028440" algn="l"/>
              </a:tabLst>
            </a:pPr>
            <a:r>
              <a:rPr sz="2775" b="0" spc="44" baseline="-8000" dirty="0">
                <a:solidFill>
                  <a:srgbClr val="ED1C24"/>
                </a:solidFill>
                <a:latin typeface="微软雅黑" panose="020B0503020204020204" pitchFamily="34" charset="-122"/>
                <a:ea typeface="微软雅黑" panose="020B0503020204020204" pitchFamily="34" charset="-122"/>
                <a:cs typeface="思源黑体 CN Light" panose="020B0300000000000000" charset="-122"/>
              </a:rPr>
              <a:t>响应周期</a:t>
            </a:r>
            <a:endParaRPr sz="2775" baseline="-8000">
              <a:latin typeface="微软雅黑" panose="020B0503020204020204" pitchFamily="34" charset="-122"/>
              <a:ea typeface="微软雅黑" panose="020B0503020204020204" pitchFamily="34" charset="-122"/>
              <a:cs typeface="思源黑体 CN Light" panose="020B0300000000000000" charset="-122"/>
            </a:endParaRPr>
          </a:p>
        </p:txBody>
      </p:sp>
      <p:sp>
        <p:nvSpPr>
          <p:cNvPr id="32" name="object 27"/>
          <p:cNvSpPr txBox="1"/>
          <p:nvPr/>
        </p:nvSpPr>
        <p:spPr>
          <a:xfrm>
            <a:off x="2258060" y="1800860"/>
            <a:ext cx="966470" cy="1528445"/>
          </a:xfrm>
          <a:prstGeom prst="rect">
            <a:avLst/>
          </a:prstGeom>
        </p:spPr>
        <p:txBody>
          <a:bodyPr vert="horz" wrap="square" lIns="0" tIns="14604" rIns="0" bIns="0" rtlCol="0">
            <a:spAutoFit/>
          </a:bodyPr>
          <a:lstStyle/>
          <a:p>
            <a:pPr marL="89535">
              <a:lnSpc>
                <a:spcPct val="100000"/>
              </a:lnSpc>
              <a:spcBef>
                <a:spcPts val="115"/>
              </a:spcBef>
              <a:tabLst>
                <a:tab pos="2120900" algn="l"/>
                <a:tab pos="4091940" algn="l"/>
              </a:tabLst>
            </a:pPr>
            <a:r>
              <a:rPr sz="15150" b="1" spc="-592" baseline="-1000" dirty="0">
                <a:solidFill>
                  <a:srgbClr val="ED1C24"/>
                </a:solidFill>
                <a:latin typeface="DIN"/>
                <a:cs typeface="DIN"/>
              </a:rPr>
              <a:t>1</a:t>
            </a:r>
            <a:endParaRPr sz="2775" baseline="-8000">
              <a:latin typeface="微软雅黑" panose="020B0503020204020204" pitchFamily="34" charset="-122"/>
              <a:ea typeface="微软雅黑" panose="020B0503020204020204" pitchFamily="34" charset="-122"/>
              <a:cs typeface="思源黑体 CN Light" panose="020B0300000000000000" charset="-122"/>
            </a:endParaRPr>
          </a:p>
        </p:txBody>
      </p:sp>
      <p:sp>
        <p:nvSpPr>
          <p:cNvPr id="25" name="object 27"/>
          <p:cNvSpPr txBox="1"/>
          <p:nvPr/>
        </p:nvSpPr>
        <p:spPr>
          <a:xfrm>
            <a:off x="2858135" y="2682240"/>
            <a:ext cx="493395" cy="313690"/>
          </a:xfrm>
          <a:prstGeom prst="rect">
            <a:avLst/>
          </a:prstGeom>
        </p:spPr>
        <p:txBody>
          <a:bodyPr vert="horz" wrap="square" lIns="0" tIns="14604" rIns="0" bIns="0" rtlCol="0">
            <a:spAutoFit/>
          </a:bodyPr>
          <a:lstStyle/>
          <a:p>
            <a:pPr marL="89535">
              <a:lnSpc>
                <a:spcPct val="100000"/>
              </a:lnSpc>
              <a:spcBef>
                <a:spcPts val="115"/>
              </a:spcBef>
              <a:tabLst>
                <a:tab pos="2120900" algn="l"/>
                <a:tab pos="4091940" algn="l"/>
              </a:tabLst>
            </a:pPr>
            <a:r>
              <a:rPr sz="1950" b="1" spc="15" dirty="0">
                <a:solidFill>
                  <a:srgbClr val="ED1C24"/>
                </a:solidFill>
                <a:latin typeface="微软雅黑" panose="020B0503020204020204" pitchFamily="34" charset="-122"/>
                <a:ea typeface="微软雅黑" panose="020B0503020204020204" pitchFamily="34" charset="-122"/>
                <a:cs typeface="思源黑体 CN Bold" panose="020B0800000000000000" charset="-122"/>
              </a:rPr>
              <a:t>年</a:t>
            </a:r>
            <a:endParaRPr sz="2775" baseline="-8000">
              <a:latin typeface="微软雅黑" panose="020B0503020204020204" pitchFamily="34" charset="-122"/>
              <a:ea typeface="微软雅黑" panose="020B0503020204020204" pitchFamily="34" charset="-122"/>
              <a:cs typeface="思源黑体 CN Light" panose="020B0300000000000000" charset="-122"/>
            </a:endParaRPr>
          </a:p>
        </p:txBody>
      </p:sp>
      <p:sp>
        <p:nvSpPr>
          <p:cNvPr id="27" name="object 27"/>
          <p:cNvSpPr txBox="1"/>
          <p:nvPr/>
        </p:nvSpPr>
        <p:spPr>
          <a:xfrm>
            <a:off x="6523355" y="1774825"/>
            <a:ext cx="966470" cy="1528445"/>
          </a:xfrm>
          <a:prstGeom prst="rect">
            <a:avLst/>
          </a:prstGeom>
        </p:spPr>
        <p:txBody>
          <a:bodyPr vert="horz" wrap="square" lIns="0" tIns="14604" rIns="0" bIns="0" rtlCol="0">
            <a:spAutoFit/>
          </a:bodyPr>
          <a:lstStyle/>
          <a:p>
            <a:pPr marL="89535">
              <a:lnSpc>
                <a:spcPct val="100000"/>
              </a:lnSpc>
              <a:spcBef>
                <a:spcPts val="115"/>
              </a:spcBef>
              <a:tabLst>
                <a:tab pos="2120900" algn="l"/>
                <a:tab pos="4091940" algn="l"/>
              </a:tabLst>
            </a:pPr>
            <a:r>
              <a:rPr sz="15150" b="1" spc="-592" baseline="-1000" dirty="0">
                <a:solidFill>
                  <a:srgbClr val="ED1C24"/>
                </a:solidFill>
                <a:latin typeface="DIN"/>
                <a:cs typeface="DIN"/>
              </a:rPr>
              <a:t>1</a:t>
            </a:r>
            <a:endParaRPr sz="2775" baseline="-8000">
              <a:latin typeface="微软雅黑" panose="020B0503020204020204" pitchFamily="34" charset="-122"/>
              <a:ea typeface="微软雅黑" panose="020B0503020204020204" pitchFamily="34" charset="-122"/>
              <a:cs typeface="思源黑体 CN Light" panose="020B0300000000000000" charset="-122"/>
            </a:endParaRPr>
          </a:p>
        </p:txBody>
      </p:sp>
      <p:sp>
        <p:nvSpPr>
          <p:cNvPr id="28" name="object 27"/>
          <p:cNvSpPr txBox="1"/>
          <p:nvPr/>
        </p:nvSpPr>
        <p:spPr>
          <a:xfrm>
            <a:off x="7123430" y="2656205"/>
            <a:ext cx="493395" cy="313690"/>
          </a:xfrm>
          <a:prstGeom prst="rect">
            <a:avLst/>
          </a:prstGeom>
        </p:spPr>
        <p:txBody>
          <a:bodyPr vert="horz" wrap="square" lIns="0" tIns="14604" rIns="0" bIns="0" rtlCol="0">
            <a:spAutoFit/>
          </a:bodyPr>
          <a:lstStyle/>
          <a:p>
            <a:pPr marL="89535">
              <a:lnSpc>
                <a:spcPct val="100000"/>
              </a:lnSpc>
              <a:spcBef>
                <a:spcPts val="115"/>
              </a:spcBef>
              <a:tabLst>
                <a:tab pos="2120900" algn="l"/>
                <a:tab pos="4091940" algn="l"/>
              </a:tabLst>
            </a:pPr>
            <a:r>
              <a:rPr lang="zh-CN" sz="1950" b="1" spc="15" dirty="0">
                <a:solidFill>
                  <a:srgbClr val="ED1C24"/>
                </a:solidFill>
                <a:latin typeface="微软雅黑" panose="020B0503020204020204" pitchFamily="34" charset="-122"/>
                <a:ea typeface="微软雅黑" panose="020B0503020204020204" pitchFamily="34" charset="-122"/>
                <a:cs typeface="思源黑体 CN Bold" panose="020B0800000000000000" charset="-122"/>
              </a:rPr>
              <a:t>月</a:t>
            </a:r>
            <a:endParaRPr lang="zh-CN" sz="2775" baseline="-8000">
              <a:latin typeface="微软雅黑" panose="020B0503020204020204" pitchFamily="34" charset="-122"/>
              <a:ea typeface="微软雅黑" panose="020B0503020204020204" pitchFamily="34" charset="-122"/>
              <a:cs typeface="思源黑体 CN Light" panose="020B0300000000000000" charset="-122"/>
            </a:endParaRPr>
          </a:p>
        </p:txBody>
      </p:sp>
      <p:sp>
        <p:nvSpPr>
          <p:cNvPr id="29" name="object 27"/>
          <p:cNvSpPr txBox="1"/>
          <p:nvPr/>
        </p:nvSpPr>
        <p:spPr>
          <a:xfrm>
            <a:off x="10871200" y="1800860"/>
            <a:ext cx="966470" cy="1528445"/>
          </a:xfrm>
          <a:prstGeom prst="rect">
            <a:avLst/>
          </a:prstGeom>
        </p:spPr>
        <p:txBody>
          <a:bodyPr vert="horz" wrap="square" lIns="0" tIns="14604" rIns="0" bIns="0" rtlCol="0">
            <a:spAutoFit/>
          </a:bodyPr>
          <a:lstStyle/>
          <a:p>
            <a:pPr marL="89535">
              <a:lnSpc>
                <a:spcPct val="100000"/>
              </a:lnSpc>
              <a:spcBef>
                <a:spcPts val="115"/>
              </a:spcBef>
              <a:tabLst>
                <a:tab pos="2120900" algn="l"/>
                <a:tab pos="4091940" algn="l"/>
              </a:tabLst>
            </a:pPr>
            <a:r>
              <a:rPr sz="15150" b="1" spc="-592" baseline="-1000" dirty="0">
                <a:solidFill>
                  <a:srgbClr val="ED1C24"/>
                </a:solidFill>
                <a:latin typeface="DIN"/>
                <a:cs typeface="DIN"/>
              </a:rPr>
              <a:t>1</a:t>
            </a:r>
            <a:endParaRPr sz="2775" baseline="-8000">
              <a:latin typeface="微软雅黑" panose="020B0503020204020204" pitchFamily="34" charset="-122"/>
              <a:ea typeface="微软雅黑" panose="020B0503020204020204" pitchFamily="34" charset="-122"/>
              <a:cs typeface="思源黑体 CN Light" panose="020B0300000000000000" charset="-122"/>
            </a:endParaRPr>
          </a:p>
        </p:txBody>
      </p:sp>
      <p:sp>
        <p:nvSpPr>
          <p:cNvPr id="37" name="object 27"/>
          <p:cNvSpPr txBox="1"/>
          <p:nvPr/>
        </p:nvSpPr>
        <p:spPr>
          <a:xfrm>
            <a:off x="11471275" y="2682240"/>
            <a:ext cx="493395" cy="313690"/>
          </a:xfrm>
          <a:prstGeom prst="rect">
            <a:avLst/>
          </a:prstGeom>
        </p:spPr>
        <p:txBody>
          <a:bodyPr vert="horz" wrap="square" lIns="0" tIns="14604" rIns="0" bIns="0" rtlCol="0">
            <a:spAutoFit/>
          </a:bodyPr>
          <a:lstStyle/>
          <a:p>
            <a:pPr marL="89535">
              <a:lnSpc>
                <a:spcPct val="100000"/>
              </a:lnSpc>
              <a:spcBef>
                <a:spcPts val="115"/>
              </a:spcBef>
              <a:tabLst>
                <a:tab pos="2120900" algn="l"/>
                <a:tab pos="4091940" algn="l"/>
              </a:tabLst>
            </a:pPr>
            <a:r>
              <a:rPr lang="zh-CN" sz="1950" b="1" spc="15" dirty="0">
                <a:solidFill>
                  <a:srgbClr val="ED1C24"/>
                </a:solidFill>
                <a:latin typeface="微软雅黑" panose="020B0503020204020204" pitchFamily="34" charset="-122"/>
                <a:ea typeface="微软雅黑" panose="020B0503020204020204" pitchFamily="34" charset="-122"/>
                <a:cs typeface="思源黑体 CN Bold" panose="020B0800000000000000" charset="-122"/>
              </a:rPr>
              <a:t>天</a:t>
            </a:r>
            <a:endParaRPr lang="zh-CN" sz="2775" baseline="-8000">
              <a:latin typeface="微软雅黑" panose="020B0503020204020204" pitchFamily="34" charset="-122"/>
              <a:ea typeface="微软雅黑" panose="020B0503020204020204" pitchFamily="34" charset="-122"/>
              <a:cs typeface="思源黑体 CN Light" panose="020B0300000000000000" charset="-122"/>
            </a:endParaRPr>
          </a:p>
        </p:txBody>
      </p:sp>
      <p:sp>
        <p:nvSpPr>
          <p:cNvPr id="30" name="object 4"/>
          <p:cNvSpPr txBox="1"/>
          <p:nvPr/>
        </p:nvSpPr>
        <p:spPr>
          <a:xfrm>
            <a:off x="5657850" y="4086860"/>
            <a:ext cx="3733799" cy="2216150"/>
          </a:xfrm>
          <a:prstGeom prst="rect">
            <a:avLst/>
          </a:prstGeom>
        </p:spPr>
        <p:txBody>
          <a:bodyPr vert="horz" wrap="square" lIns="0" tIns="12700" rIns="0" bIns="0" rtlCol="0">
            <a:noAutofit/>
          </a:bodyPr>
          <a:lstStyle/>
          <a:p>
            <a:pPr marL="12700" marR="59690" algn="just">
              <a:lnSpc>
                <a:spcPct val="133000"/>
              </a:lnSpc>
              <a:spcBef>
                <a:spcPts val="100"/>
              </a:spcBef>
            </a:pPr>
            <a:endParaRPr sz="1200" b="0" dirty="0">
              <a:solidFill>
                <a:srgbClr val="231F20"/>
              </a:solidFill>
              <a:latin typeface="微软雅黑 Light" panose="020B0502040204020203" charset="-122"/>
              <a:ea typeface="微软雅黑 Light" panose="020B0502040204020203" charset="-122"/>
              <a:cs typeface="微软雅黑 Light" panose="020B0502040204020203" charset="-122"/>
            </a:endParaRPr>
          </a:p>
          <a:p>
            <a:pPr marL="12700" marR="59690" algn="just">
              <a:lnSpc>
                <a:spcPct val="133000"/>
              </a:lnSpc>
              <a:spcBef>
                <a:spcPts val="100"/>
              </a:spcBef>
            </a:pPr>
            <a:r>
              <a:rPr lang="zh-CN" sz="1200" dirty="0" err="1" smtClean="0">
                <a:solidFill>
                  <a:srgbClr val="231F20"/>
                </a:solidFill>
                <a:latin typeface="微软雅黑 Light" panose="020B0502040204020203" charset="-122"/>
                <a:ea typeface="微软雅黑 Light" panose="020B0502040204020203" charset="-122"/>
                <a:cs typeface="微软雅黑 Light" panose="020B0502040204020203" charset="-122"/>
                <a:sym typeface="+mn-ea"/>
              </a:rPr>
              <a:t>托福</a:t>
            </a:r>
            <a:r>
              <a:rPr sz="1200" b="0" dirty="0" err="1">
                <a:solidFill>
                  <a:srgbClr val="231F20"/>
                </a:solidFill>
                <a:latin typeface="微软雅黑 Light" panose="020B0502040204020203" charset="-122"/>
                <a:ea typeface="微软雅黑 Light" panose="020B0502040204020203" charset="-122"/>
                <a:cs typeface="微软雅黑 Light" panose="020B0502040204020203" charset="-122"/>
              </a:rPr>
              <a:t>针对不同市场采取本地化质量要求，</a:t>
            </a:r>
            <a:r>
              <a:rPr sz="1200" b="0" dirty="0" err="1" smtClean="0">
                <a:solidFill>
                  <a:srgbClr val="231F20"/>
                </a:solidFill>
                <a:latin typeface="微软雅黑 Light" panose="020B0502040204020203" charset="-122"/>
                <a:ea typeface="微软雅黑 Light" panose="020B0502040204020203" charset="-122"/>
                <a:cs typeface="微软雅黑 Light" panose="020B0502040204020203" charset="-122"/>
              </a:rPr>
              <a:t>国内产品符合</a:t>
            </a:r>
            <a:r>
              <a:rPr lang="zh-CN" altLang="en-US" sz="1200" dirty="0" smtClean="0">
                <a:solidFill>
                  <a:srgbClr val="231F20"/>
                </a:solidFill>
                <a:latin typeface="微软雅黑 Light" panose="020B0502040204020203" charset="-122"/>
                <a:ea typeface="微软雅黑 Light" panose="020B0502040204020203" charset="-122"/>
                <a:cs typeface="微软雅黑 Light" panose="020B0502040204020203" charset="-122"/>
              </a:rPr>
              <a:t>行业</a:t>
            </a:r>
            <a:r>
              <a:rPr sz="1200" b="0" dirty="0" err="1" smtClean="0">
                <a:solidFill>
                  <a:srgbClr val="231F20"/>
                </a:solidFill>
                <a:latin typeface="微软雅黑 Light" panose="020B0502040204020203" charset="-122"/>
                <a:ea typeface="微软雅黑 Light" panose="020B0502040204020203" charset="-122"/>
                <a:cs typeface="微软雅黑 Light" panose="020B0502040204020203" charset="-122"/>
              </a:rPr>
              <a:t>标准</a:t>
            </a:r>
            <a:r>
              <a:rPr sz="1200" b="0" dirty="0" smtClean="0">
                <a:solidFill>
                  <a:srgbClr val="231F20"/>
                </a:solidFill>
                <a:latin typeface="微软雅黑 Light" panose="020B0502040204020203" charset="-122"/>
                <a:ea typeface="微软雅黑 Light" panose="020B0502040204020203" charset="-122"/>
                <a:cs typeface="微软雅黑 Light" panose="020B0502040204020203" charset="-122"/>
              </a:rPr>
              <a:t>，</a:t>
            </a:r>
            <a:r>
              <a:rPr lang="zh-CN" altLang="en-US" sz="1200" b="0" dirty="0" smtClean="0">
                <a:solidFill>
                  <a:srgbClr val="231F20"/>
                </a:solidFill>
                <a:latin typeface="微软雅黑 Light" panose="020B0502040204020203" charset="-122"/>
                <a:ea typeface="微软雅黑 Light" panose="020B0502040204020203" charset="-122"/>
                <a:cs typeface="微软雅黑 Light" panose="020B0502040204020203" charset="-122"/>
              </a:rPr>
              <a:t>出口境外</a:t>
            </a:r>
            <a:r>
              <a:rPr sz="1200" b="0" dirty="0" err="1" smtClean="0">
                <a:solidFill>
                  <a:srgbClr val="231F20"/>
                </a:solidFill>
                <a:latin typeface="微软雅黑 Light" panose="020B0502040204020203" charset="-122"/>
                <a:ea typeface="微软雅黑 Light" panose="020B0502040204020203" charset="-122"/>
                <a:cs typeface="微软雅黑 Light" panose="020B0502040204020203" charset="-122"/>
              </a:rPr>
              <a:t>产品符合</a:t>
            </a:r>
            <a:r>
              <a:rPr lang="zh-CN" altLang="en-US" sz="1200" b="0" dirty="0" smtClean="0">
                <a:solidFill>
                  <a:srgbClr val="231F20"/>
                </a:solidFill>
                <a:latin typeface="微软雅黑 Light" panose="020B0502040204020203" charset="-122"/>
                <a:ea typeface="微软雅黑 Light" panose="020B0502040204020203" charset="-122"/>
                <a:cs typeface="微软雅黑 Light" panose="020B0502040204020203" charset="-122"/>
              </a:rPr>
              <a:t>国外</a:t>
            </a:r>
            <a:r>
              <a:rPr sz="1200" b="0" dirty="0" err="1" smtClean="0">
                <a:solidFill>
                  <a:srgbClr val="231F20"/>
                </a:solidFill>
                <a:latin typeface="微软雅黑 Light" panose="020B0502040204020203" charset="-122"/>
                <a:ea typeface="微软雅黑 Light" panose="020B0502040204020203" charset="-122"/>
                <a:cs typeface="微软雅黑 Light" panose="020B0502040204020203" charset="-122"/>
              </a:rPr>
              <a:t>标准，从设计到生产均经过</a:t>
            </a:r>
            <a:r>
              <a:rPr lang="zh-CN" altLang="en-US" sz="1200" b="0" dirty="0" smtClean="0">
                <a:solidFill>
                  <a:srgbClr val="231F20"/>
                </a:solidFill>
                <a:latin typeface="微软雅黑 Light" panose="020B0502040204020203" charset="-122"/>
                <a:ea typeface="微软雅黑 Light" panose="020B0502040204020203" charset="-122"/>
                <a:cs typeface="微软雅黑 Light" panose="020B0502040204020203" charset="-122"/>
              </a:rPr>
              <a:t>托福</a:t>
            </a:r>
            <a:r>
              <a:rPr sz="1200" b="0" dirty="0" err="1" smtClean="0">
                <a:solidFill>
                  <a:srgbClr val="231F20"/>
                </a:solidFill>
                <a:latin typeface="微软雅黑 Light" panose="020B0502040204020203" charset="-122"/>
                <a:ea typeface="微软雅黑 Light" panose="020B0502040204020203" charset="-122"/>
                <a:cs typeface="微软雅黑 Light" panose="020B0502040204020203" charset="-122"/>
              </a:rPr>
              <a:t>测试中心的多重安全及性能检测</a:t>
            </a:r>
            <a:r>
              <a:rPr sz="1200" b="0" dirty="0" err="1">
                <a:solidFill>
                  <a:srgbClr val="231F20"/>
                </a:solidFill>
                <a:latin typeface="微软雅黑 Light" panose="020B0502040204020203" charset="-122"/>
                <a:ea typeface="微软雅黑 Light" panose="020B0502040204020203" charset="-122"/>
                <a:cs typeface="微软雅黑 Light" panose="020B0502040204020203" charset="-122"/>
              </a:rPr>
              <a:t>，以及通过国家特种设备型式试验严格测试认定</a:t>
            </a:r>
            <a:r>
              <a:rPr sz="1200" b="0" dirty="0">
                <a:solidFill>
                  <a:srgbClr val="231F20"/>
                </a:solidFill>
                <a:latin typeface="微软雅黑 Light" panose="020B0502040204020203" charset="-122"/>
                <a:ea typeface="微软雅黑 Light" panose="020B0502040204020203" charset="-122"/>
                <a:cs typeface="微软雅黑 Light" panose="020B0502040204020203" charset="-122"/>
              </a:rPr>
              <a:t>。</a:t>
            </a:r>
          </a:p>
          <a:p>
            <a:pPr marL="12700" marR="59690" algn="just">
              <a:lnSpc>
                <a:spcPct val="133000"/>
              </a:lnSpc>
              <a:spcBef>
                <a:spcPts val="100"/>
              </a:spcBef>
            </a:pPr>
            <a:endParaRPr sz="1200" b="0" dirty="0">
              <a:solidFill>
                <a:srgbClr val="231F20"/>
              </a:solidFill>
              <a:latin typeface="微软雅黑 Light" panose="020B0502040204020203" charset="-122"/>
              <a:ea typeface="微软雅黑 Light" panose="020B0502040204020203" charset="-122"/>
              <a:cs typeface="微软雅黑 Light" panose="020B0502040204020203" charset="-122"/>
            </a:endParaRPr>
          </a:p>
          <a:p>
            <a:pPr marL="12700" marR="59690" algn="just">
              <a:lnSpc>
                <a:spcPct val="133000"/>
              </a:lnSpc>
              <a:spcBef>
                <a:spcPts val="100"/>
              </a:spcBef>
            </a:pPr>
            <a:endParaRPr sz="1200" b="0" dirty="0">
              <a:solidFill>
                <a:srgbClr val="231F20"/>
              </a:solidFill>
              <a:latin typeface="微软雅黑 Light" panose="020B0502040204020203" charset="-122"/>
              <a:ea typeface="微软雅黑 Light" panose="020B0502040204020203" charset="-122"/>
              <a:cs typeface="微软雅黑 Light" panose="020B0502040204020203" charset="-122"/>
            </a:endParaRPr>
          </a:p>
        </p:txBody>
      </p:sp>
      <p:sp>
        <p:nvSpPr>
          <p:cNvPr id="38" name="文本框 37"/>
          <p:cNvSpPr txBox="1"/>
          <p:nvPr/>
        </p:nvSpPr>
        <p:spPr>
          <a:xfrm>
            <a:off x="10077450" y="4162425"/>
            <a:ext cx="3877310" cy="2301240"/>
          </a:xfrm>
          <a:prstGeom prst="rect">
            <a:avLst/>
          </a:prstGeom>
          <a:noFill/>
        </p:spPr>
        <p:txBody>
          <a:bodyPr wrap="square" rtlCol="0" anchor="t">
            <a:noAutofit/>
          </a:bodyPr>
          <a:lstStyle/>
          <a:p>
            <a:pPr marL="12700" marR="59690" algn="just">
              <a:lnSpc>
                <a:spcPct val="133000"/>
              </a:lnSpc>
              <a:spcBef>
                <a:spcPts val="100"/>
              </a:spcBef>
            </a:pPr>
            <a:r>
              <a:rPr sz="1200" dirty="0" err="1">
                <a:solidFill>
                  <a:srgbClr val="231F20"/>
                </a:solidFill>
                <a:latin typeface="微软雅黑 Light" panose="020B0502040204020203" charset="-122"/>
                <a:ea typeface="微软雅黑 Light" panose="020B0502040204020203" charset="-122"/>
                <a:cs typeface="微软雅黑 Light" panose="020B0502040204020203" charset="-122"/>
                <a:sym typeface="+mn-ea"/>
              </a:rPr>
              <a:t>各生产线严格按照工艺规范标准生产，通过全程看板管理制度实现标准化管理，对装配要求清晰到每个工位</a:t>
            </a:r>
            <a:r>
              <a:rPr sz="1200" dirty="0" smtClean="0">
                <a:solidFill>
                  <a:srgbClr val="231F20"/>
                </a:solidFill>
                <a:latin typeface="微软雅黑 Light" panose="020B0502040204020203" charset="-122"/>
                <a:ea typeface="微软雅黑 Light" panose="020B0502040204020203" charset="-122"/>
                <a:cs typeface="微软雅黑 Light" panose="020B0502040204020203" charset="-122"/>
                <a:sym typeface="+mn-ea"/>
              </a:rPr>
              <a:t>，</a:t>
            </a:r>
            <a:r>
              <a:rPr lang="zh-CN" altLang="en-US" sz="1200" dirty="0" smtClean="0">
                <a:solidFill>
                  <a:srgbClr val="231F20"/>
                </a:solidFill>
                <a:latin typeface="微软雅黑 Light" panose="020B0502040204020203" charset="-122"/>
                <a:ea typeface="微软雅黑 Light" panose="020B0502040204020203" charset="-122"/>
                <a:cs typeface="微软雅黑 Light" panose="020B0502040204020203" charset="-122"/>
                <a:sym typeface="+mn-ea"/>
              </a:rPr>
              <a:t>工具</a:t>
            </a:r>
            <a:r>
              <a:rPr sz="1200" dirty="0" err="1" smtClean="0">
                <a:solidFill>
                  <a:srgbClr val="231F20"/>
                </a:solidFill>
                <a:latin typeface="微软雅黑 Light" panose="020B0502040204020203" charset="-122"/>
                <a:ea typeface="微软雅黑 Light" panose="020B0502040204020203" charset="-122"/>
                <a:cs typeface="微软雅黑 Light" panose="020B0502040204020203" charset="-122"/>
                <a:sym typeface="+mn-ea"/>
              </a:rPr>
              <a:t>出厂经过严格检测</a:t>
            </a:r>
            <a:r>
              <a:rPr sz="1200" dirty="0" err="1">
                <a:solidFill>
                  <a:srgbClr val="231F20"/>
                </a:solidFill>
                <a:latin typeface="微软雅黑 Light" panose="020B0502040204020203" charset="-122"/>
                <a:ea typeface="微软雅黑 Light" panose="020B0502040204020203" charset="-122"/>
                <a:cs typeface="微软雅黑 Light" panose="020B0502040204020203" charset="-122"/>
                <a:sym typeface="+mn-ea"/>
              </a:rPr>
              <a:t>，</a:t>
            </a:r>
            <a:r>
              <a:rPr sz="1200" dirty="0" err="1" smtClean="0">
                <a:solidFill>
                  <a:srgbClr val="231F20"/>
                </a:solidFill>
                <a:latin typeface="微软雅黑 Light" panose="020B0502040204020203" charset="-122"/>
                <a:ea typeface="微软雅黑 Light" panose="020B0502040204020203" charset="-122"/>
                <a:cs typeface="微软雅黑 Light" panose="020B0502040204020203" charset="-122"/>
                <a:sym typeface="+mn-ea"/>
              </a:rPr>
              <a:t>确保</a:t>
            </a:r>
            <a:r>
              <a:rPr lang="zh-CN" altLang="en-US" sz="1200" dirty="0" smtClean="0">
                <a:solidFill>
                  <a:srgbClr val="231F20"/>
                </a:solidFill>
                <a:latin typeface="微软雅黑 Light" panose="020B0502040204020203" charset="-122"/>
                <a:ea typeface="微软雅黑 Light" panose="020B0502040204020203" charset="-122"/>
                <a:cs typeface="微软雅黑 Light" panose="020B0502040204020203" charset="-122"/>
                <a:sym typeface="+mn-ea"/>
              </a:rPr>
              <a:t>工具</a:t>
            </a:r>
            <a:r>
              <a:rPr sz="1200" dirty="0" err="1" smtClean="0">
                <a:solidFill>
                  <a:srgbClr val="231F20"/>
                </a:solidFill>
                <a:latin typeface="微软雅黑 Light" panose="020B0502040204020203" charset="-122"/>
                <a:ea typeface="微软雅黑 Light" panose="020B0502040204020203" charset="-122"/>
                <a:cs typeface="微软雅黑 Light" panose="020B0502040204020203" charset="-122"/>
                <a:sym typeface="+mn-ea"/>
              </a:rPr>
              <a:t>的安全性</a:t>
            </a:r>
            <a:r>
              <a:rPr sz="1200" dirty="0" smtClean="0">
                <a:solidFill>
                  <a:srgbClr val="231F20"/>
                </a:solidFill>
                <a:latin typeface="微软雅黑 Light" panose="020B0502040204020203" charset="-122"/>
                <a:ea typeface="微软雅黑 Light" panose="020B0502040204020203" charset="-122"/>
                <a:cs typeface="微软雅黑 Light" panose="020B0502040204020203" charset="-122"/>
                <a:sym typeface="+mn-ea"/>
              </a:rPr>
              <a:t>。</a:t>
            </a:r>
            <a:r>
              <a:rPr sz="1200" dirty="0" err="1" smtClean="0">
                <a:solidFill>
                  <a:srgbClr val="231F20"/>
                </a:solidFill>
                <a:latin typeface="微软雅黑 Light" panose="020B0502040204020203" charset="-122"/>
                <a:ea typeface="微软雅黑 Light" panose="020B0502040204020203" charset="-122"/>
                <a:cs typeface="微软雅黑 Light" panose="020B0502040204020203" charset="-122"/>
                <a:sym typeface="+mn-ea"/>
              </a:rPr>
              <a:t>确保每一</a:t>
            </a:r>
            <a:r>
              <a:rPr lang="zh-CN" altLang="en-US" sz="1200" dirty="0" smtClean="0">
                <a:solidFill>
                  <a:srgbClr val="231F20"/>
                </a:solidFill>
                <a:latin typeface="微软雅黑 Light" panose="020B0502040204020203" charset="-122"/>
                <a:ea typeface="微软雅黑 Light" panose="020B0502040204020203" charset="-122"/>
                <a:cs typeface="微软雅黑 Light" panose="020B0502040204020203" charset="-122"/>
                <a:sym typeface="+mn-ea"/>
              </a:rPr>
              <a:t>款产品从</a:t>
            </a:r>
            <a:r>
              <a:rPr sz="1200" dirty="0" err="1" smtClean="0">
                <a:solidFill>
                  <a:srgbClr val="231F20"/>
                </a:solidFill>
                <a:latin typeface="微软雅黑 Light" panose="020B0502040204020203" charset="-122"/>
                <a:ea typeface="微软雅黑 Light" panose="020B0502040204020203" charset="-122"/>
                <a:cs typeface="微软雅黑 Light" panose="020B0502040204020203" charset="-122"/>
                <a:sym typeface="+mn-ea"/>
              </a:rPr>
              <a:t>研发到设计</a:t>
            </a:r>
            <a:r>
              <a:rPr sz="1200" dirty="0" err="1">
                <a:solidFill>
                  <a:srgbClr val="231F20"/>
                </a:solidFill>
                <a:latin typeface="微软雅黑 Light" panose="020B0502040204020203" charset="-122"/>
                <a:ea typeface="微软雅黑 Light" panose="020B0502040204020203" charset="-122"/>
                <a:cs typeface="微软雅黑 Light" panose="020B0502040204020203" charset="-122"/>
                <a:sym typeface="+mn-ea"/>
              </a:rPr>
              <a:t>，从生产到销售、售后都处于严格的品质管控体系之中</a:t>
            </a:r>
            <a:r>
              <a:rPr sz="1200" dirty="0">
                <a:solidFill>
                  <a:srgbClr val="231F20"/>
                </a:solidFill>
                <a:latin typeface="微软雅黑 Light" panose="020B0502040204020203" charset="-122"/>
                <a:ea typeface="微软雅黑 Light" panose="020B0502040204020203" charset="-122"/>
                <a:cs typeface="微软雅黑 Light" panose="020B0502040204020203" charset="-122"/>
                <a:sym typeface="+mn-ea"/>
              </a:rPr>
              <a:t>。</a:t>
            </a:r>
            <a:endParaRPr lang="zh-CN" altLang="en-US" sz="1200" dirty="0">
              <a:solidFill>
                <a:srgbClr val="231F20"/>
              </a:solidFill>
              <a:latin typeface="微软雅黑 Light" panose="020B0502040204020203" charset="-122"/>
              <a:ea typeface="微软雅黑 Light" panose="020B0502040204020203" charset="-122"/>
              <a:cs typeface="微软雅黑 Light" panose="020B0502040204020203" charset="-122"/>
              <a:sym typeface="+mn-e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270" y="3175"/>
            <a:ext cx="15126970" cy="7559675"/>
          </a:xfrm>
          <a:custGeom>
            <a:avLst/>
            <a:gdLst/>
            <a:ahLst/>
            <a:cxnLst/>
            <a:rect l="l" t="t" r="r" b="b"/>
            <a:pathLst>
              <a:path w="7560944" h="7560309">
                <a:moveTo>
                  <a:pt x="0" y="7559992"/>
                </a:moveTo>
                <a:lnTo>
                  <a:pt x="7560678" y="7559992"/>
                </a:lnTo>
                <a:lnTo>
                  <a:pt x="7560678" y="0"/>
                </a:lnTo>
                <a:lnTo>
                  <a:pt x="0" y="0"/>
                </a:lnTo>
                <a:lnTo>
                  <a:pt x="0" y="7559992"/>
                </a:lnTo>
                <a:close/>
              </a:path>
            </a:pathLst>
          </a:custGeom>
          <a:solidFill>
            <a:srgbClr val="D71920"/>
          </a:solidFill>
        </p:spPr>
        <p:txBody>
          <a:bodyPr wrap="square" lIns="0" tIns="0" rIns="0" bIns="0" rtlCol="0"/>
          <a:lstStyle/>
          <a:p>
            <a:endParaRPr/>
          </a:p>
        </p:txBody>
      </p:sp>
      <p:sp>
        <p:nvSpPr>
          <p:cNvPr id="3" name="object 3"/>
          <p:cNvSpPr txBox="1"/>
          <p:nvPr/>
        </p:nvSpPr>
        <p:spPr>
          <a:xfrm>
            <a:off x="2478980" y="3560924"/>
            <a:ext cx="1671320" cy="509905"/>
          </a:xfrm>
          <a:prstGeom prst="rect">
            <a:avLst/>
          </a:prstGeom>
        </p:spPr>
        <p:txBody>
          <a:bodyPr vert="horz" wrap="square" lIns="0" tIns="17780" rIns="0" bIns="0" rtlCol="0">
            <a:spAutoFit/>
          </a:bodyPr>
          <a:lstStyle/>
          <a:p>
            <a:pPr marL="12700">
              <a:lnSpc>
                <a:spcPct val="100000"/>
              </a:lnSpc>
              <a:spcBef>
                <a:spcPts val="140"/>
              </a:spcBef>
            </a:pPr>
            <a:r>
              <a:rPr lang="zh-CN" sz="3200" b="1" spc="35" dirty="0">
                <a:solidFill>
                  <a:srgbClr val="FFFFFF"/>
                </a:solidFill>
                <a:latin typeface="微软雅黑" panose="020B0503020204020204" pitchFamily="34" charset="-122"/>
                <a:ea typeface="微软雅黑" panose="020B0503020204020204" pitchFamily="34" charset="-122"/>
                <a:cs typeface="思源黑体 CN Bold" panose="020B0800000000000000" charset="-122"/>
              </a:rPr>
              <a:t>未来发展</a:t>
            </a:r>
          </a:p>
        </p:txBody>
      </p:sp>
      <p:sp>
        <p:nvSpPr>
          <p:cNvPr id="4" name="object 4"/>
          <p:cNvSpPr txBox="1"/>
          <p:nvPr/>
        </p:nvSpPr>
        <p:spPr>
          <a:xfrm>
            <a:off x="962384" y="2633237"/>
            <a:ext cx="1521460" cy="3362325"/>
          </a:xfrm>
          <a:prstGeom prst="rect">
            <a:avLst/>
          </a:prstGeom>
        </p:spPr>
        <p:txBody>
          <a:bodyPr vert="horz" wrap="square" lIns="0" tIns="11430" rIns="0" bIns="0" rtlCol="0">
            <a:spAutoFit/>
          </a:bodyPr>
          <a:lstStyle/>
          <a:p>
            <a:pPr marL="12700">
              <a:lnSpc>
                <a:spcPct val="100000"/>
              </a:lnSpc>
              <a:spcBef>
                <a:spcPts val="90"/>
              </a:spcBef>
            </a:pPr>
            <a:r>
              <a:rPr lang="en-US" sz="10850" b="1" spc="-5" dirty="0" smtClean="0">
                <a:solidFill>
                  <a:srgbClr val="FFFFFF"/>
                </a:solidFill>
                <a:latin typeface="DIN"/>
                <a:cs typeface="DIN"/>
                <a:sym typeface="+mn-ea"/>
              </a:rPr>
              <a:t>3</a:t>
            </a:r>
            <a:endParaRPr sz="10850" dirty="0">
              <a:latin typeface="DIN"/>
              <a:cs typeface="DIN"/>
            </a:endParaRPr>
          </a:p>
          <a:p>
            <a:pPr marL="12700">
              <a:lnSpc>
                <a:spcPct val="100000"/>
              </a:lnSpc>
              <a:spcBef>
                <a:spcPts val="90"/>
              </a:spcBef>
            </a:pPr>
            <a:endParaRPr lang="en-US" sz="10850" dirty="0">
              <a:latin typeface="DIN"/>
              <a:cs typeface="DIN"/>
            </a:endParaRPr>
          </a:p>
        </p:txBody>
      </p:sp>
      <p:pic>
        <p:nvPicPr>
          <p:cNvPr id="16" name="Picture 5" descr="托福logo"/>
          <p:cNvPicPr>
            <a:picLocks noChangeAspect="1" noChangeArrowheads="1"/>
          </p:cNvPicPr>
          <p:nvPr/>
        </p:nvPicPr>
        <p:blipFill>
          <a:blip r:embed="rId2" cstate="print"/>
          <a:srcRect/>
          <a:stretch>
            <a:fillRect/>
          </a:stretch>
        </p:blipFill>
        <p:spPr bwMode="auto">
          <a:xfrm>
            <a:off x="12896850" y="200025"/>
            <a:ext cx="638175" cy="266700"/>
          </a:xfrm>
          <a:prstGeom prst="rect">
            <a:avLst/>
          </a:prstGeom>
          <a:noFill/>
        </p:spPr>
      </p:pic>
      <p:pic>
        <p:nvPicPr>
          <p:cNvPr id="17" name="图片 4" descr="Cortool logo 组合统一样式041219"/>
          <p:cNvPicPr>
            <a:picLocks noChangeAspect="1" noChangeArrowheads="1"/>
          </p:cNvPicPr>
          <p:nvPr/>
        </p:nvPicPr>
        <p:blipFill>
          <a:blip r:embed="rId3" cstate="print"/>
          <a:srcRect/>
          <a:stretch>
            <a:fillRect/>
          </a:stretch>
        </p:blipFill>
        <p:spPr bwMode="auto">
          <a:xfrm>
            <a:off x="13658850" y="200025"/>
            <a:ext cx="1266825" cy="295275"/>
          </a:xfrm>
          <a:prstGeom prst="rect">
            <a:avLst/>
          </a:prstGeom>
          <a:noFill/>
          <a:ln w="9525">
            <a:noFill/>
            <a:miter lim="800000"/>
            <a:headEnd/>
            <a:tailEnd/>
          </a:ln>
        </p:spPr>
      </p:pic>
      <p:sp>
        <p:nvSpPr>
          <p:cNvPr id="5" name="object 147"/>
          <p:cNvSpPr/>
          <p:nvPr/>
        </p:nvSpPr>
        <p:spPr>
          <a:xfrm>
            <a:off x="1181338" y="372980"/>
            <a:ext cx="296545" cy="0"/>
          </a:xfrm>
          <a:custGeom>
            <a:avLst/>
            <a:gdLst/>
            <a:ahLst/>
            <a:cxnLst/>
            <a:rect l="l" t="t" r="r" b="b"/>
            <a:pathLst>
              <a:path w="296544">
                <a:moveTo>
                  <a:pt x="296329" y="0"/>
                </a:moveTo>
                <a:lnTo>
                  <a:pt x="0" y="0"/>
                </a:lnTo>
              </a:path>
            </a:pathLst>
          </a:custGeom>
          <a:ln w="3175">
            <a:solidFill>
              <a:srgbClr val="FFFFFF"/>
            </a:solidFill>
          </a:ln>
        </p:spPr>
        <p:txBody>
          <a:bodyPr wrap="square" lIns="0" tIns="0" rIns="0" bIns="0" rtlCol="0"/>
          <a:lstStyle/>
          <a:p>
            <a:endParaRPr/>
          </a:p>
        </p:txBody>
      </p:sp>
      <p:sp>
        <p:nvSpPr>
          <p:cNvPr id="148" name="object 148"/>
          <p:cNvSpPr txBox="1"/>
          <p:nvPr/>
        </p:nvSpPr>
        <p:spPr>
          <a:xfrm>
            <a:off x="456803" y="297415"/>
            <a:ext cx="711200" cy="151130"/>
          </a:xfrm>
          <a:prstGeom prst="rect">
            <a:avLst/>
          </a:prstGeom>
        </p:spPr>
        <p:txBody>
          <a:bodyPr vert="horz" wrap="square" lIns="0" tIns="12700" rIns="0" bIns="0" rtlCol="0">
            <a:spAutoFit/>
          </a:bodyPr>
          <a:lstStyle/>
          <a:p>
            <a:pPr marL="12700">
              <a:lnSpc>
                <a:spcPct val="100000"/>
              </a:lnSpc>
              <a:spcBef>
                <a:spcPts val="100"/>
              </a:spcBef>
            </a:pPr>
            <a:r>
              <a:rPr lang="zh-CN" sz="900" b="1">
                <a:solidFill>
                  <a:schemeClr val="bg1"/>
                </a:solidFill>
                <a:latin typeface="微软雅黑 Light" panose="020B0502040204020203" charset="-122"/>
                <a:cs typeface="微软雅黑 Light" panose="020B0502040204020203" charset="-122"/>
              </a:rPr>
              <a:t>科技成就托福</a:t>
            </a:r>
          </a:p>
        </p:txBody>
      </p:sp>
      <p:sp>
        <p:nvSpPr>
          <p:cNvPr id="150" name="object 150"/>
          <p:cNvSpPr/>
          <p:nvPr/>
        </p:nvSpPr>
        <p:spPr>
          <a:xfrm>
            <a:off x="357949" y="333927"/>
            <a:ext cx="78105" cy="78105"/>
          </a:xfrm>
          <a:custGeom>
            <a:avLst/>
            <a:gdLst/>
            <a:ahLst/>
            <a:cxnLst/>
            <a:rect l="l" t="t" r="r" b="b"/>
            <a:pathLst>
              <a:path w="78104" h="78104">
                <a:moveTo>
                  <a:pt x="0" y="0"/>
                </a:moveTo>
                <a:lnTo>
                  <a:pt x="77787" y="0"/>
                </a:lnTo>
                <a:lnTo>
                  <a:pt x="77787" y="77787"/>
                </a:lnTo>
                <a:lnTo>
                  <a:pt x="0" y="77787"/>
                </a:lnTo>
                <a:lnTo>
                  <a:pt x="0" y="0"/>
                </a:lnTo>
                <a:close/>
              </a:path>
            </a:pathLst>
          </a:custGeom>
          <a:solidFill>
            <a:srgbClr val="FFFFFF"/>
          </a:solidFill>
        </p:spPr>
        <p:txBody>
          <a:bodyPr wrap="square" lIns="0" tIns="0" rIns="0" bIns="0" rtlCol="0"/>
          <a:lstStyle/>
          <a:p>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4" name="Picture 2" descr="托福logo"/>
          <p:cNvPicPr>
            <a:picLocks noChangeAspect="1" noChangeArrowheads="1"/>
          </p:cNvPicPr>
          <p:nvPr/>
        </p:nvPicPr>
        <p:blipFill>
          <a:blip r:embed="rId2" cstate="print"/>
          <a:srcRect/>
          <a:stretch>
            <a:fillRect/>
          </a:stretch>
        </p:blipFill>
        <p:spPr bwMode="auto">
          <a:xfrm>
            <a:off x="1466850" y="2181225"/>
            <a:ext cx="2057400" cy="859809"/>
          </a:xfrm>
          <a:prstGeom prst="rect">
            <a:avLst/>
          </a:prstGeom>
          <a:noFill/>
          <a:ln w="9525">
            <a:noFill/>
            <a:miter lim="800000"/>
            <a:headEnd/>
            <a:tailEnd/>
          </a:ln>
        </p:spPr>
      </p:pic>
      <p:pic>
        <p:nvPicPr>
          <p:cNvPr id="66" name="Picture 2"/>
          <p:cNvPicPr>
            <a:picLocks noChangeAspect="1" noChangeArrowheads="1"/>
          </p:cNvPicPr>
          <p:nvPr/>
        </p:nvPicPr>
        <p:blipFill>
          <a:blip r:embed="rId3" cstate="print"/>
          <a:srcRect/>
          <a:stretch>
            <a:fillRect/>
          </a:stretch>
        </p:blipFill>
        <p:spPr bwMode="auto">
          <a:xfrm>
            <a:off x="1466850" y="3324225"/>
            <a:ext cx="2916279" cy="720000"/>
          </a:xfrm>
          <a:prstGeom prst="rect">
            <a:avLst/>
          </a:prstGeom>
          <a:noFill/>
          <a:ln w="9525">
            <a:noFill/>
            <a:miter lim="800000"/>
            <a:headEnd/>
            <a:tailEnd/>
          </a:ln>
        </p:spPr>
      </p:pic>
      <p:pic>
        <p:nvPicPr>
          <p:cNvPr id="73" name="Picture 8"/>
          <p:cNvPicPr>
            <a:picLocks noChangeAspect="1" noChangeArrowheads="1"/>
          </p:cNvPicPr>
          <p:nvPr/>
        </p:nvPicPr>
        <p:blipFill>
          <a:blip r:embed="rId4" cstate="print"/>
          <a:srcRect/>
          <a:stretch>
            <a:fillRect/>
          </a:stretch>
        </p:blipFill>
        <p:spPr bwMode="auto">
          <a:xfrm>
            <a:off x="13125450" y="3933825"/>
            <a:ext cx="1260000" cy="1260000"/>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74" name="Picture 13"/>
          <p:cNvPicPr>
            <a:picLocks noChangeAspect="1" noChangeArrowheads="1"/>
          </p:cNvPicPr>
          <p:nvPr/>
        </p:nvPicPr>
        <p:blipFill>
          <a:blip r:embed="rId5" cstate="print"/>
          <a:srcRect/>
          <a:stretch>
            <a:fillRect/>
          </a:stretch>
        </p:blipFill>
        <p:spPr bwMode="auto">
          <a:xfrm>
            <a:off x="10229850" y="3933825"/>
            <a:ext cx="1260000" cy="1260000"/>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75" name="Picture 3"/>
          <p:cNvPicPr>
            <a:picLocks noChangeAspect="1" noChangeArrowheads="1"/>
          </p:cNvPicPr>
          <p:nvPr/>
        </p:nvPicPr>
        <p:blipFill>
          <a:blip r:embed="rId6" cstate="print"/>
          <a:srcRect/>
          <a:stretch>
            <a:fillRect/>
          </a:stretch>
        </p:blipFill>
        <p:spPr bwMode="auto">
          <a:xfrm>
            <a:off x="7410450" y="3933825"/>
            <a:ext cx="1260000" cy="1260000"/>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76" name="Picture 4"/>
          <p:cNvPicPr>
            <a:picLocks noChangeAspect="1" noChangeArrowheads="1"/>
          </p:cNvPicPr>
          <p:nvPr/>
        </p:nvPicPr>
        <p:blipFill>
          <a:blip r:embed="rId7" cstate="print"/>
          <a:srcRect/>
          <a:stretch>
            <a:fillRect/>
          </a:stretch>
        </p:blipFill>
        <p:spPr bwMode="auto">
          <a:xfrm rot="16200000">
            <a:off x="6038850" y="3933825"/>
            <a:ext cx="1260000" cy="1260000"/>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77" name="Picture 10" descr="D:\设计资料\素材\产品素材\锯片类\微信图片_20210122173601-1.jpg"/>
          <p:cNvPicPr>
            <a:picLocks noChangeAspect="1" noChangeArrowheads="1"/>
          </p:cNvPicPr>
          <p:nvPr/>
        </p:nvPicPr>
        <p:blipFill>
          <a:blip r:embed="rId8" cstate="print"/>
          <a:srcRect/>
          <a:stretch>
            <a:fillRect/>
          </a:stretch>
        </p:blipFill>
        <p:spPr bwMode="auto">
          <a:xfrm>
            <a:off x="8782050" y="3933825"/>
            <a:ext cx="1260000" cy="1260000"/>
          </a:xfrm>
          <a:prstGeom prst="rect">
            <a:avLst/>
          </a:prstGeom>
          <a:noFill/>
          <a:effectLst>
            <a:outerShdw blurRad="50800" dist="38100" dir="5400000" algn="t" rotWithShape="0">
              <a:prstClr val="black">
                <a:alpha val="40000"/>
              </a:prstClr>
            </a:outerShdw>
          </a:effectLst>
        </p:spPr>
      </p:pic>
      <p:pic>
        <p:nvPicPr>
          <p:cNvPr id="78" name="Picture 11"/>
          <p:cNvPicPr>
            <a:picLocks noChangeAspect="1" noChangeArrowheads="1"/>
          </p:cNvPicPr>
          <p:nvPr/>
        </p:nvPicPr>
        <p:blipFill>
          <a:blip r:embed="rId9" cstate="print"/>
          <a:srcRect/>
          <a:stretch>
            <a:fillRect/>
          </a:stretch>
        </p:blipFill>
        <p:spPr bwMode="auto">
          <a:xfrm>
            <a:off x="11677650" y="3933825"/>
            <a:ext cx="1260000" cy="1260000"/>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79" name="Picture 2"/>
          <p:cNvPicPr>
            <a:picLocks noChangeAspect="1" noChangeArrowheads="1"/>
          </p:cNvPicPr>
          <p:nvPr/>
        </p:nvPicPr>
        <p:blipFill>
          <a:blip r:embed="rId10" cstate="print"/>
          <a:srcRect/>
          <a:stretch>
            <a:fillRect/>
          </a:stretch>
        </p:blipFill>
        <p:spPr bwMode="auto">
          <a:xfrm>
            <a:off x="7486650" y="2409825"/>
            <a:ext cx="1260000" cy="1260000"/>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80" name="Picture 3"/>
          <p:cNvPicPr>
            <a:picLocks noChangeAspect="1" noChangeArrowheads="1"/>
          </p:cNvPicPr>
          <p:nvPr/>
        </p:nvPicPr>
        <p:blipFill>
          <a:blip r:embed="rId11" cstate="print"/>
          <a:srcRect/>
          <a:stretch>
            <a:fillRect/>
          </a:stretch>
        </p:blipFill>
        <p:spPr bwMode="auto">
          <a:xfrm>
            <a:off x="6038850" y="2409825"/>
            <a:ext cx="1260000" cy="1260000"/>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81" name="Picture 9"/>
          <p:cNvPicPr>
            <a:picLocks noChangeAspect="1" noChangeArrowheads="1"/>
          </p:cNvPicPr>
          <p:nvPr/>
        </p:nvPicPr>
        <p:blipFill>
          <a:blip r:embed="rId12" cstate="print"/>
          <a:srcRect/>
          <a:stretch>
            <a:fillRect/>
          </a:stretch>
        </p:blipFill>
        <p:spPr bwMode="auto">
          <a:xfrm>
            <a:off x="11601450" y="2409825"/>
            <a:ext cx="1260000" cy="1260000"/>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82" name="Picture 10"/>
          <p:cNvPicPr>
            <a:picLocks noChangeAspect="1" noChangeArrowheads="1"/>
          </p:cNvPicPr>
          <p:nvPr/>
        </p:nvPicPr>
        <p:blipFill>
          <a:blip r:embed="rId13" cstate="print"/>
          <a:srcRect/>
          <a:stretch>
            <a:fillRect/>
          </a:stretch>
        </p:blipFill>
        <p:spPr bwMode="auto">
          <a:xfrm>
            <a:off x="13049250" y="2333625"/>
            <a:ext cx="1260000" cy="1260000"/>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83" name="Picture 8"/>
          <p:cNvPicPr>
            <a:picLocks noChangeAspect="1" noChangeArrowheads="1"/>
          </p:cNvPicPr>
          <p:nvPr/>
        </p:nvPicPr>
        <p:blipFill>
          <a:blip r:embed="rId14" cstate="print"/>
          <a:srcRect/>
          <a:stretch>
            <a:fillRect/>
          </a:stretch>
        </p:blipFill>
        <p:spPr bwMode="auto">
          <a:xfrm>
            <a:off x="8858250" y="2409825"/>
            <a:ext cx="1260000" cy="1260000"/>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84" name="Picture 9"/>
          <p:cNvPicPr>
            <a:picLocks noChangeAspect="1" noChangeArrowheads="1"/>
          </p:cNvPicPr>
          <p:nvPr/>
        </p:nvPicPr>
        <p:blipFill>
          <a:blip r:embed="rId15" cstate="print"/>
          <a:srcRect/>
          <a:stretch>
            <a:fillRect/>
          </a:stretch>
        </p:blipFill>
        <p:spPr bwMode="auto">
          <a:xfrm>
            <a:off x="10229850" y="2409825"/>
            <a:ext cx="1260000" cy="1260000"/>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16" name="Picture 5" descr="托福logo"/>
          <p:cNvPicPr>
            <a:picLocks noChangeAspect="1" noChangeArrowheads="1"/>
          </p:cNvPicPr>
          <p:nvPr/>
        </p:nvPicPr>
        <p:blipFill>
          <a:blip r:embed="rId16" cstate="print"/>
          <a:srcRect/>
          <a:stretch>
            <a:fillRect/>
          </a:stretch>
        </p:blipFill>
        <p:spPr bwMode="auto">
          <a:xfrm>
            <a:off x="12896850" y="200025"/>
            <a:ext cx="638175" cy="266700"/>
          </a:xfrm>
          <a:prstGeom prst="rect">
            <a:avLst/>
          </a:prstGeom>
          <a:noFill/>
        </p:spPr>
      </p:pic>
      <p:pic>
        <p:nvPicPr>
          <p:cNvPr id="17" name="图片 4" descr="Cortool logo 组合统一样式041219"/>
          <p:cNvPicPr>
            <a:picLocks noChangeAspect="1" noChangeArrowheads="1"/>
          </p:cNvPicPr>
          <p:nvPr/>
        </p:nvPicPr>
        <p:blipFill>
          <a:blip r:embed="rId17" cstate="print"/>
          <a:srcRect/>
          <a:stretch>
            <a:fillRect/>
          </a:stretch>
        </p:blipFill>
        <p:spPr bwMode="auto">
          <a:xfrm>
            <a:off x="13658850" y="200025"/>
            <a:ext cx="1266825" cy="295275"/>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 name="object 6"/>
          <p:cNvSpPr/>
          <p:nvPr/>
        </p:nvSpPr>
        <p:spPr>
          <a:xfrm>
            <a:off x="1181337" y="372980"/>
            <a:ext cx="296545" cy="0"/>
          </a:xfrm>
          <a:custGeom>
            <a:avLst/>
            <a:gdLst/>
            <a:ahLst/>
            <a:cxnLst/>
            <a:rect l="l" t="t" r="r" b="b"/>
            <a:pathLst>
              <a:path w="296544">
                <a:moveTo>
                  <a:pt x="296329" y="0"/>
                </a:moveTo>
                <a:lnTo>
                  <a:pt x="0" y="0"/>
                </a:lnTo>
              </a:path>
            </a:pathLst>
          </a:custGeom>
          <a:ln w="3175">
            <a:solidFill>
              <a:srgbClr val="58595B"/>
            </a:solidFill>
          </a:ln>
        </p:spPr>
        <p:txBody>
          <a:bodyPr wrap="square" lIns="0" tIns="0" rIns="0" bIns="0" rtlCol="0"/>
          <a:lstStyle/>
          <a:p>
            <a:endParaRPr/>
          </a:p>
        </p:txBody>
      </p:sp>
      <p:sp>
        <p:nvSpPr>
          <p:cNvPr id="157" name="object 7"/>
          <p:cNvSpPr txBox="1"/>
          <p:nvPr/>
        </p:nvSpPr>
        <p:spPr>
          <a:xfrm>
            <a:off x="456803" y="297415"/>
            <a:ext cx="711200" cy="151130"/>
          </a:xfrm>
          <a:prstGeom prst="rect">
            <a:avLst/>
          </a:prstGeom>
        </p:spPr>
        <p:txBody>
          <a:bodyPr vert="horz" wrap="square" lIns="0" tIns="12700" rIns="0" bIns="0" rtlCol="0">
            <a:spAutoFit/>
          </a:bodyPr>
          <a:lstStyle/>
          <a:p>
            <a:pPr marL="12700">
              <a:lnSpc>
                <a:spcPct val="100000"/>
              </a:lnSpc>
              <a:spcBef>
                <a:spcPts val="100"/>
              </a:spcBef>
            </a:pPr>
            <a:r>
              <a:rPr lang="zh-CN" sz="900" b="1">
                <a:latin typeface="微软雅黑 Light" panose="020B0502040204020203" charset="-122"/>
                <a:cs typeface="微软雅黑 Light" panose="020B0502040204020203" charset="-122"/>
                <a:sym typeface="+mn-ea"/>
              </a:rPr>
              <a:t>科技成就托福</a:t>
            </a:r>
          </a:p>
        </p:txBody>
      </p:sp>
      <p:sp>
        <p:nvSpPr>
          <p:cNvPr id="158" name="object 8"/>
          <p:cNvSpPr/>
          <p:nvPr/>
        </p:nvSpPr>
        <p:spPr>
          <a:xfrm>
            <a:off x="357949" y="333927"/>
            <a:ext cx="78105" cy="78105"/>
          </a:xfrm>
          <a:custGeom>
            <a:avLst/>
            <a:gdLst/>
            <a:ahLst/>
            <a:cxnLst/>
            <a:rect l="l" t="t" r="r" b="b"/>
            <a:pathLst>
              <a:path w="78104" h="78104">
                <a:moveTo>
                  <a:pt x="0" y="0"/>
                </a:moveTo>
                <a:lnTo>
                  <a:pt x="77787" y="0"/>
                </a:lnTo>
                <a:lnTo>
                  <a:pt x="77787" y="77787"/>
                </a:lnTo>
                <a:lnTo>
                  <a:pt x="0" y="77787"/>
                </a:lnTo>
                <a:lnTo>
                  <a:pt x="0" y="0"/>
                </a:lnTo>
                <a:close/>
              </a:path>
            </a:pathLst>
          </a:custGeom>
          <a:solidFill>
            <a:srgbClr val="58595B"/>
          </a:solidFill>
        </p:spPr>
        <p:txBody>
          <a:bodyPr wrap="square" lIns="0" tIns="0" rIns="0" bIns="0" rtlCol="0"/>
          <a:lstStyle/>
          <a:p>
            <a:endParaRPr/>
          </a:p>
        </p:txBody>
      </p:sp>
      <p:pic>
        <p:nvPicPr>
          <p:cNvPr id="18" name="Picture 5" descr="托福logo"/>
          <p:cNvPicPr>
            <a:picLocks noChangeAspect="1" noChangeArrowheads="1"/>
          </p:cNvPicPr>
          <p:nvPr/>
        </p:nvPicPr>
        <p:blipFill>
          <a:blip r:embed="rId2" cstate="print"/>
          <a:srcRect/>
          <a:stretch>
            <a:fillRect/>
          </a:stretch>
        </p:blipFill>
        <p:spPr bwMode="auto">
          <a:xfrm>
            <a:off x="12896850" y="200025"/>
            <a:ext cx="638175" cy="266700"/>
          </a:xfrm>
          <a:prstGeom prst="rect">
            <a:avLst/>
          </a:prstGeom>
          <a:noFill/>
        </p:spPr>
      </p:pic>
      <p:pic>
        <p:nvPicPr>
          <p:cNvPr id="19" name="图片 4" descr="Cortool logo 组合统一样式041219"/>
          <p:cNvPicPr>
            <a:picLocks noChangeAspect="1" noChangeArrowheads="1"/>
          </p:cNvPicPr>
          <p:nvPr/>
        </p:nvPicPr>
        <p:blipFill>
          <a:blip r:embed="rId3" cstate="print"/>
          <a:srcRect/>
          <a:stretch>
            <a:fillRect/>
          </a:stretch>
        </p:blipFill>
        <p:spPr bwMode="auto">
          <a:xfrm>
            <a:off x="13658850" y="200025"/>
            <a:ext cx="1266825" cy="295275"/>
          </a:xfrm>
          <a:prstGeom prst="rect">
            <a:avLst/>
          </a:prstGeom>
          <a:noFill/>
          <a:ln w="9525">
            <a:noFill/>
            <a:miter lim="800000"/>
            <a:headEnd/>
            <a:tailEnd/>
          </a:ln>
        </p:spPr>
      </p:pic>
      <p:sp>
        <p:nvSpPr>
          <p:cNvPr id="3" name="object 4"/>
          <p:cNvSpPr txBox="1"/>
          <p:nvPr/>
        </p:nvSpPr>
        <p:spPr>
          <a:xfrm>
            <a:off x="294005" y="2778760"/>
            <a:ext cx="3592830" cy="714555"/>
          </a:xfrm>
          <a:prstGeom prst="rect">
            <a:avLst/>
          </a:prstGeom>
        </p:spPr>
        <p:txBody>
          <a:bodyPr vert="horz" wrap="square" lIns="0" tIns="12700" rIns="0" bIns="0" rtlCol="0">
            <a:spAutoFit/>
          </a:bodyPr>
          <a:lstStyle/>
          <a:p>
            <a:pPr marL="12700">
              <a:lnSpc>
                <a:spcPct val="100000"/>
              </a:lnSpc>
              <a:spcBef>
                <a:spcPts val="100"/>
              </a:spcBef>
            </a:pPr>
            <a:r>
              <a:rPr lang="zh-CN" sz="1400" dirty="0">
                <a:latin typeface="微软雅黑" panose="020B0503020204020204" pitchFamily="34" charset="-122"/>
                <a:ea typeface="微软雅黑" panose="020B0503020204020204" pitchFamily="34" charset="-122"/>
                <a:cs typeface="微软雅黑 Light" panose="020B0502040204020203" charset="-122"/>
              </a:rPr>
              <a:t>人工智能</a:t>
            </a:r>
            <a:endParaRPr sz="1400" dirty="0">
              <a:latin typeface="微软雅黑" panose="020B0503020204020204" pitchFamily="34" charset="-122"/>
              <a:ea typeface="微软雅黑" panose="020B0503020204020204" pitchFamily="34" charset="-122"/>
              <a:cs typeface="微软雅黑 Light" panose="020B0502040204020203" charset="-122"/>
            </a:endParaRPr>
          </a:p>
          <a:p>
            <a:pPr marL="12700" marR="5080" algn="just">
              <a:lnSpc>
                <a:spcPct val="133000"/>
              </a:lnSpc>
              <a:spcBef>
                <a:spcPts val="585"/>
              </a:spcBef>
            </a:pPr>
            <a:r>
              <a:rPr sz="1000" b="0" spc="5" dirty="0" smtClean="0">
                <a:solidFill>
                  <a:srgbClr val="231F20"/>
                </a:solidFill>
                <a:latin typeface="微软雅黑 Light" panose="020B0502040204020203" charset="-122"/>
                <a:ea typeface="微软雅黑 Light" panose="020B0502040204020203" charset="-122"/>
                <a:cs typeface="微软雅黑 Light" panose="020B0502040204020203" charset="-122"/>
              </a:rPr>
              <a:t>将</a:t>
            </a:r>
            <a:r>
              <a:rPr lang="zh-CN" altLang="en-US" sz="1000" b="0" spc="5" dirty="0" smtClean="0">
                <a:solidFill>
                  <a:srgbClr val="231F20"/>
                </a:solidFill>
                <a:latin typeface="微软雅黑 Light" panose="020B0502040204020203" charset="-122"/>
                <a:ea typeface="微软雅黑 Light" panose="020B0502040204020203" charset="-122"/>
                <a:cs typeface="微软雅黑 Light" panose="020B0502040204020203" charset="-122"/>
              </a:rPr>
              <a:t>工具建立在人工智能上，有效的提高产品工艺等领域，是未来的发展方向。</a:t>
            </a:r>
            <a:endParaRPr sz="1000" dirty="0">
              <a:latin typeface="微软雅黑 Light" panose="020B0502040204020203" charset="-122"/>
              <a:ea typeface="微软雅黑 Light" panose="020B0502040204020203" charset="-122"/>
              <a:cs typeface="微软雅黑 Light" panose="020B0502040204020203"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object 5"/>
          <p:cNvSpPr txBox="1"/>
          <p:nvPr/>
        </p:nvSpPr>
        <p:spPr>
          <a:xfrm>
            <a:off x="2990215" y="5634355"/>
            <a:ext cx="4151630" cy="1158875"/>
          </a:xfrm>
          <a:prstGeom prst="rect">
            <a:avLst/>
          </a:prstGeom>
        </p:spPr>
        <p:txBody>
          <a:bodyPr vert="horz" wrap="square" lIns="0" tIns="12700" rIns="0" bIns="0" rtlCol="0">
            <a:spAutoFit/>
          </a:bodyPr>
          <a:lstStyle/>
          <a:p>
            <a:pPr marL="63500" fontAlgn="auto">
              <a:lnSpc>
                <a:spcPct val="150000"/>
              </a:lnSpc>
              <a:spcBef>
                <a:spcPts val="100"/>
              </a:spcBef>
            </a:pPr>
            <a:r>
              <a:rPr sz="1200" b="0" dirty="0">
                <a:solidFill>
                  <a:schemeClr val="tx1"/>
                </a:solidFill>
                <a:latin typeface="微软雅黑 Light" panose="020B0502040204020203" charset="-122"/>
                <a:ea typeface="微软雅黑 Light" panose="020B0502040204020203" charset="-122"/>
                <a:cs typeface="微软雅黑 Light" panose="020B0502040204020203" charset="-122"/>
              </a:rPr>
              <a:t>电话</a:t>
            </a:r>
            <a:r>
              <a:rPr sz="1200" b="0" dirty="0" smtClean="0">
                <a:solidFill>
                  <a:schemeClr val="tx1"/>
                </a:solidFill>
                <a:latin typeface="微软雅黑 Light" panose="020B0502040204020203" charset="-122"/>
                <a:ea typeface="微软雅黑 Light" panose="020B0502040204020203" charset="-122"/>
                <a:cs typeface="微软雅黑 Light" panose="020B0502040204020203" charset="-122"/>
              </a:rPr>
              <a:t>：</a:t>
            </a:r>
            <a:r>
              <a:rPr lang="en-US" sz="1200" b="0" dirty="0" smtClean="0">
                <a:solidFill>
                  <a:schemeClr val="tx1"/>
                </a:solidFill>
                <a:latin typeface="微软雅黑 Light" panose="020B0502040204020203" charset="-122"/>
                <a:ea typeface="微软雅黑 Light" panose="020B0502040204020203" charset="-122"/>
                <a:cs typeface="微软雅黑 Light" panose="020B0502040204020203" charset="-122"/>
              </a:rPr>
              <a:t>0411-84390026</a:t>
            </a:r>
            <a:endParaRPr sz="1200" b="0" dirty="0">
              <a:solidFill>
                <a:schemeClr val="tx1"/>
              </a:solidFill>
              <a:latin typeface="微软雅黑 Light" panose="020B0502040204020203" charset="-122"/>
              <a:ea typeface="微软雅黑 Light" panose="020B0502040204020203" charset="-122"/>
              <a:cs typeface="微软雅黑 Light" panose="020B0502040204020203" charset="-122"/>
            </a:endParaRPr>
          </a:p>
          <a:p>
            <a:pPr marL="63500" fontAlgn="auto">
              <a:lnSpc>
                <a:spcPct val="150000"/>
              </a:lnSpc>
              <a:spcBef>
                <a:spcPts val="100"/>
              </a:spcBef>
            </a:pPr>
            <a:r>
              <a:rPr sz="1200" b="0" dirty="0" err="1">
                <a:solidFill>
                  <a:schemeClr val="tx1"/>
                </a:solidFill>
                <a:latin typeface="微软雅黑 Light" panose="020B0502040204020203" charset="-122"/>
                <a:ea typeface="微软雅黑 Light" panose="020B0502040204020203" charset="-122"/>
                <a:cs typeface="微软雅黑 Light" panose="020B0502040204020203" charset="-122"/>
              </a:rPr>
              <a:t>邮箱</a:t>
            </a:r>
            <a:r>
              <a:rPr sz="1200" b="0" dirty="0" err="1" smtClean="0">
                <a:solidFill>
                  <a:schemeClr val="tx1"/>
                </a:solidFill>
                <a:latin typeface="微软雅黑 Light" panose="020B0502040204020203" charset="-122"/>
                <a:ea typeface="微软雅黑 Light" panose="020B0502040204020203" charset="-122"/>
                <a:cs typeface="微软雅黑 Light" panose="020B0502040204020203" charset="-122"/>
              </a:rPr>
              <a:t>：</a:t>
            </a:r>
            <a:r>
              <a:rPr lang="en-US" sz="1200" dirty="0" err="1" smtClean="0">
                <a:latin typeface="微软雅黑 Light" panose="020B0502040204020203" charset="-122"/>
                <a:ea typeface="微软雅黑 Light" panose="020B0502040204020203" charset="-122"/>
                <a:cs typeface="微软雅黑 Light" panose="020B0502040204020203" charset="-122"/>
              </a:rPr>
              <a:t>Denny.zhao@cortool.cn</a:t>
            </a:r>
            <a:endParaRPr sz="1200" b="0" dirty="0">
              <a:solidFill>
                <a:schemeClr val="tx1"/>
              </a:solidFill>
              <a:latin typeface="微软雅黑 Light" panose="020B0502040204020203" charset="-122"/>
              <a:ea typeface="微软雅黑 Light" panose="020B0502040204020203" charset="-122"/>
              <a:cs typeface="微软雅黑 Light" panose="020B0502040204020203" charset="-122"/>
            </a:endParaRPr>
          </a:p>
          <a:p>
            <a:pPr marL="63500" fontAlgn="auto">
              <a:lnSpc>
                <a:spcPct val="150000"/>
              </a:lnSpc>
              <a:spcBef>
                <a:spcPts val="100"/>
              </a:spcBef>
            </a:pPr>
            <a:r>
              <a:rPr sz="1200" b="0" dirty="0" err="1">
                <a:solidFill>
                  <a:schemeClr val="tx1"/>
                </a:solidFill>
                <a:latin typeface="微软雅黑 Light" panose="020B0502040204020203" charset="-122"/>
                <a:ea typeface="微软雅黑 Light" panose="020B0502040204020203" charset="-122"/>
                <a:cs typeface="微软雅黑 Light" panose="020B0502040204020203" charset="-122"/>
              </a:rPr>
              <a:t>网址</a:t>
            </a:r>
            <a:r>
              <a:rPr sz="1200" b="0" dirty="0" err="1" smtClean="0">
                <a:solidFill>
                  <a:schemeClr val="tx1"/>
                </a:solidFill>
                <a:latin typeface="微软雅黑 Light" panose="020B0502040204020203" charset="-122"/>
                <a:ea typeface="微软雅黑 Light" panose="020B0502040204020203" charset="-122"/>
                <a:cs typeface="微软雅黑 Light" panose="020B0502040204020203" charset="-122"/>
              </a:rPr>
              <a:t>：</a:t>
            </a:r>
            <a:r>
              <a:rPr lang="en-US" sz="1200" b="0" dirty="0" err="1" smtClean="0">
                <a:solidFill>
                  <a:schemeClr val="tx1"/>
                </a:solidFill>
                <a:latin typeface="微软雅黑 Light" panose="020B0502040204020203" charset="-122"/>
                <a:ea typeface="微软雅黑 Light" panose="020B0502040204020203" charset="-122"/>
                <a:cs typeface="微软雅黑 Light" panose="020B0502040204020203" charset="-122"/>
              </a:rPr>
              <a:t>www.cortool.cn</a:t>
            </a:r>
            <a:endParaRPr sz="1200" b="0" dirty="0">
              <a:solidFill>
                <a:schemeClr val="tx1"/>
              </a:solidFill>
              <a:latin typeface="微软雅黑 Light" panose="020B0502040204020203" charset="-122"/>
              <a:ea typeface="微软雅黑 Light" panose="020B0502040204020203" charset="-122"/>
              <a:cs typeface="微软雅黑 Light" panose="020B0502040204020203" charset="-122"/>
            </a:endParaRPr>
          </a:p>
          <a:p>
            <a:pPr marL="63500" fontAlgn="auto">
              <a:lnSpc>
                <a:spcPct val="150000"/>
              </a:lnSpc>
              <a:spcBef>
                <a:spcPts val="100"/>
              </a:spcBef>
            </a:pPr>
            <a:r>
              <a:rPr sz="1200" b="0" dirty="0" err="1">
                <a:solidFill>
                  <a:schemeClr val="tx1"/>
                </a:solidFill>
                <a:latin typeface="微软雅黑 Light" panose="020B0502040204020203" charset="-122"/>
                <a:ea typeface="微软雅黑 Light" panose="020B0502040204020203" charset="-122"/>
                <a:cs typeface="微软雅黑 Light" panose="020B0502040204020203" charset="-122"/>
              </a:rPr>
              <a:t>地址</a:t>
            </a:r>
            <a:r>
              <a:rPr sz="1200" b="0" dirty="0" smtClean="0">
                <a:solidFill>
                  <a:schemeClr val="tx1"/>
                </a:solidFill>
                <a:latin typeface="微软雅黑 Light" panose="020B0502040204020203" charset="-122"/>
                <a:ea typeface="微软雅黑 Light" panose="020B0502040204020203" charset="-122"/>
                <a:cs typeface="微软雅黑 Light" panose="020B0502040204020203" charset="-122"/>
              </a:rPr>
              <a:t>：</a:t>
            </a:r>
            <a:r>
              <a:rPr lang="zh-CN" altLang="en-US" sz="1200" dirty="0" smtClean="0">
                <a:latin typeface="微软雅黑 Light" panose="020B0502040204020203" charset="-122"/>
                <a:ea typeface="微软雅黑 Light" panose="020B0502040204020203" charset="-122"/>
                <a:cs typeface="微软雅黑 Light" panose="020B0502040204020203" charset="-122"/>
              </a:rPr>
              <a:t>辽宁省大连市西岗区胜利路</a:t>
            </a:r>
            <a:r>
              <a:rPr lang="en-US" altLang="zh-CN" sz="1200" dirty="0" smtClean="0">
                <a:latin typeface="微软雅黑 Light" panose="020B0502040204020203" charset="-122"/>
                <a:ea typeface="微软雅黑 Light" panose="020B0502040204020203" charset="-122"/>
                <a:cs typeface="微软雅黑 Light" panose="020B0502040204020203" charset="-122"/>
              </a:rPr>
              <a:t>100</a:t>
            </a:r>
            <a:r>
              <a:rPr lang="zh-CN" altLang="en-US" sz="1200" dirty="0" smtClean="0">
                <a:latin typeface="微软雅黑 Light" panose="020B0502040204020203" charset="-122"/>
                <a:ea typeface="微软雅黑 Light" panose="020B0502040204020203" charset="-122"/>
                <a:cs typeface="微软雅黑 Light" panose="020B0502040204020203" charset="-122"/>
              </a:rPr>
              <a:t>号</a:t>
            </a:r>
            <a:endParaRPr sz="1200" b="0" dirty="0">
              <a:solidFill>
                <a:schemeClr val="tx1"/>
              </a:solidFill>
              <a:latin typeface="微软雅黑 Light" panose="020B0502040204020203" charset="-122"/>
              <a:ea typeface="微软雅黑 Light" panose="020B0502040204020203" charset="-122"/>
              <a:cs typeface="微软雅黑 Light" panose="020B0502040204020203" charset="-122"/>
            </a:endParaRPr>
          </a:p>
        </p:txBody>
      </p:sp>
      <p:sp>
        <p:nvSpPr>
          <p:cNvPr id="14" name="object 5"/>
          <p:cNvSpPr txBox="1"/>
          <p:nvPr/>
        </p:nvSpPr>
        <p:spPr>
          <a:xfrm>
            <a:off x="704850" y="5229225"/>
            <a:ext cx="4227830" cy="353695"/>
          </a:xfrm>
          <a:prstGeom prst="rect">
            <a:avLst/>
          </a:prstGeom>
        </p:spPr>
        <p:txBody>
          <a:bodyPr vert="horz" wrap="square" lIns="0" tIns="12700" rIns="0" bIns="0" rtlCol="0">
            <a:spAutoFit/>
          </a:bodyPr>
          <a:lstStyle/>
          <a:p>
            <a:pPr marL="63500" fontAlgn="auto">
              <a:lnSpc>
                <a:spcPct val="150000"/>
              </a:lnSpc>
              <a:spcBef>
                <a:spcPts val="100"/>
              </a:spcBef>
            </a:pPr>
            <a:r>
              <a:rPr lang="zh-CN" altLang="en-US" sz="1480" b="1" dirty="0" smtClean="0">
                <a:latin typeface="微软雅黑" panose="020B0503020204020204" pitchFamily="34" charset="-122"/>
                <a:ea typeface="微软雅黑" panose="020B0503020204020204" pitchFamily="34" charset="-122"/>
                <a:cs typeface="微软雅黑" panose="020B0503020204020204" pitchFamily="34" charset="-122"/>
              </a:rPr>
              <a:t>大连托福科技发展</a:t>
            </a:r>
            <a:r>
              <a:rPr sz="1480" b="1" dirty="0" err="1"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有限公司</a:t>
            </a:r>
            <a:r>
              <a:rPr sz="148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148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object 3"/>
          <p:cNvSpPr txBox="1"/>
          <p:nvPr/>
        </p:nvSpPr>
        <p:spPr>
          <a:xfrm>
            <a:off x="552450" y="1038225"/>
            <a:ext cx="5985510" cy="843821"/>
          </a:xfrm>
          <a:prstGeom prst="rect">
            <a:avLst/>
          </a:prstGeom>
        </p:spPr>
        <p:txBody>
          <a:bodyPr vert="horz" wrap="square" lIns="0" tIns="12700" rIns="0" bIns="0" rtlCol="0">
            <a:spAutoFit/>
          </a:bodyPr>
          <a:lstStyle/>
          <a:p>
            <a:pPr marL="12700" algn="l">
              <a:lnSpc>
                <a:spcPct val="100000"/>
              </a:lnSpc>
              <a:spcBef>
                <a:spcPts val="100"/>
              </a:spcBef>
            </a:pPr>
            <a:r>
              <a:rPr lang="zh-CN" altLang="en-US" sz="5400" dirty="0" smtClean="0">
                <a:solidFill>
                  <a:srgbClr val="ED1C24"/>
                </a:solidFill>
                <a:latin typeface="微软雅黑" panose="020B0503020204020204" pitchFamily="34" charset="-122"/>
                <a:ea typeface="微软雅黑" panose="020B0503020204020204" pitchFamily="34" charset="-122"/>
                <a:cs typeface="思源黑体 CN Normal" panose="020B0400000000000000" charset="-122"/>
              </a:rPr>
              <a:t>托福工具引领未来</a:t>
            </a:r>
            <a:endParaRPr sz="5400" dirty="0">
              <a:solidFill>
                <a:srgbClr val="ED1C24"/>
              </a:solidFill>
              <a:latin typeface="微软雅黑" panose="020B0503020204020204" pitchFamily="34" charset="-122"/>
              <a:ea typeface="微软雅黑" panose="020B0503020204020204" pitchFamily="34" charset="-122"/>
              <a:cs typeface="思源黑体 CN Normal" panose="020B0400000000000000" charset="-122"/>
            </a:endParaRPr>
          </a:p>
        </p:txBody>
      </p:sp>
      <p:sp>
        <p:nvSpPr>
          <p:cNvPr id="19" name="object 5"/>
          <p:cNvSpPr txBox="1"/>
          <p:nvPr/>
        </p:nvSpPr>
        <p:spPr>
          <a:xfrm>
            <a:off x="13323570" y="7007225"/>
            <a:ext cx="1408430" cy="243205"/>
          </a:xfrm>
          <a:prstGeom prst="rect">
            <a:avLst/>
          </a:prstGeom>
        </p:spPr>
        <p:txBody>
          <a:bodyPr vert="horz" wrap="square" lIns="0" tIns="12700" rIns="0" bIns="0" rtlCol="0">
            <a:spAutoFit/>
          </a:bodyPr>
          <a:lstStyle/>
          <a:p>
            <a:pPr marL="63500" fontAlgn="auto">
              <a:lnSpc>
                <a:spcPct val="150000"/>
              </a:lnSpc>
              <a:spcBef>
                <a:spcPts val="100"/>
              </a:spcBef>
            </a:pPr>
            <a:r>
              <a:rPr lang="zh-CN" sz="1000" b="0" dirty="0">
                <a:solidFill>
                  <a:schemeClr val="tx1"/>
                </a:solidFill>
                <a:latin typeface="微软雅黑 Light" panose="020B0502040204020203" charset="-122"/>
                <a:ea typeface="微软雅黑 Light" panose="020B0502040204020203" charset="-122"/>
                <a:cs typeface="微软雅黑 Light" panose="020B0502040204020203" charset="-122"/>
              </a:rPr>
              <a:t>版本号：</a:t>
            </a:r>
            <a:r>
              <a:rPr lang="en-US" altLang="zh-CN" sz="1000" b="0" dirty="0">
                <a:solidFill>
                  <a:schemeClr val="tx1"/>
                </a:solidFill>
                <a:latin typeface="微软雅黑 Light" panose="020B0502040204020203" charset="-122"/>
                <a:ea typeface="微软雅黑 Light" panose="020B0502040204020203" charset="-122"/>
                <a:cs typeface="微软雅黑 Light" panose="020B0502040204020203" charset="-122"/>
              </a:rPr>
              <a:t>V2009.01</a:t>
            </a:r>
          </a:p>
        </p:txBody>
      </p:sp>
      <p:pic>
        <p:nvPicPr>
          <p:cNvPr id="12" name="Picture 5" descr="托福logo"/>
          <p:cNvPicPr>
            <a:picLocks noChangeAspect="1" noChangeArrowheads="1"/>
          </p:cNvPicPr>
          <p:nvPr/>
        </p:nvPicPr>
        <p:blipFill>
          <a:blip r:embed="rId2" cstate="print"/>
          <a:srcRect/>
          <a:stretch>
            <a:fillRect/>
          </a:stretch>
        </p:blipFill>
        <p:spPr bwMode="auto">
          <a:xfrm>
            <a:off x="12896850" y="200025"/>
            <a:ext cx="638175" cy="266700"/>
          </a:xfrm>
          <a:prstGeom prst="rect">
            <a:avLst/>
          </a:prstGeom>
          <a:noFill/>
        </p:spPr>
      </p:pic>
      <p:pic>
        <p:nvPicPr>
          <p:cNvPr id="20" name="图片 4" descr="Cortool logo 组合统一样式041219"/>
          <p:cNvPicPr>
            <a:picLocks noChangeAspect="1" noChangeArrowheads="1"/>
          </p:cNvPicPr>
          <p:nvPr/>
        </p:nvPicPr>
        <p:blipFill>
          <a:blip r:embed="rId3" cstate="print"/>
          <a:srcRect/>
          <a:stretch>
            <a:fillRect/>
          </a:stretch>
        </p:blipFill>
        <p:spPr bwMode="auto">
          <a:xfrm>
            <a:off x="13658850" y="200025"/>
            <a:ext cx="1266825" cy="295275"/>
          </a:xfrm>
          <a:prstGeom prst="rect">
            <a:avLst/>
          </a:prstGeom>
          <a:noFill/>
          <a:ln w="9525">
            <a:noFill/>
            <a:miter lim="800000"/>
            <a:headEnd/>
            <a:tailEnd/>
          </a:ln>
        </p:spPr>
      </p:pic>
      <p:pic>
        <p:nvPicPr>
          <p:cNvPr id="11" name="图片 10" descr="公司二维码.tif"/>
          <p:cNvPicPr>
            <a:picLocks noChangeAspect="1"/>
          </p:cNvPicPr>
          <p:nvPr/>
        </p:nvPicPr>
        <p:blipFill>
          <a:blip r:embed="rId4" cstate="print"/>
          <a:stretch>
            <a:fillRect/>
          </a:stretch>
        </p:blipFill>
        <p:spPr>
          <a:xfrm>
            <a:off x="704850" y="5686425"/>
            <a:ext cx="1086485" cy="1086485"/>
          </a:xfrm>
          <a:prstGeom prst="rect">
            <a:avLst/>
          </a:prstGeom>
        </p:spPr>
      </p:pic>
      <p:pic>
        <p:nvPicPr>
          <p:cNvPr id="3" name="图片 2" descr="微信公众号.jpg"/>
          <p:cNvPicPr>
            <a:picLocks noChangeAspect="1"/>
          </p:cNvPicPr>
          <p:nvPr/>
        </p:nvPicPr>
        <p:blipFill>
          <a:blip r:embed="rId5" cstate="print"/>
          <a:stretch>
            <a:fillRect/>
          </a:stretch>
        </p:blipFill>
        <p:spPr>
          <a:xfrm>
            <a:off x="1821180" y="5686425"/>
            <a:ext cx="1118870" cy="1118870"/>
          </a:xfrm>
          <a:prstGeom prst="rect">
            <a:avLst/>
          </a:prstGeom>
        </p:spPr>
      </p:pic>
      <p:pic>
        <p:nvPicPr>
          <p:cNvPr id="2050" name="Picture 2"/>
          <p:cNvPicPr>
            <a:picLocks noChangeAspect="1" noChangeArrowheads="1"/>
          </p:cNvPicPr>
          <p:nvPr/>
        </p:nvPicPr>
        <p:blipFill>
          <a:blip r:embed="rId6" cstate="print"/>
          <a:srcRect/>
          <a:stretch>
            <a:fillRect/>
          </a:stretch>
        </p:blipFill>
        <p:spPr bwMode="auto">
          <a:xfrm>
            <a:off x="628792" y="2181513"/>
            <a:ext cx="2140135" cy="360000"/>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object 117"/>
          <p:cNvSpPr/>
          <p:nvPr/>
        </p:nvSpPr>
        <p:spPr>
          <a:xfrm>
            <a:off x="0" y="582270"/>
            <a:ext cx="170815" cy="393065"/>
          </a:xfrm>
          <a:custGeom>
            <a:avLst/>
            <a:gdLst/>
            <a:ahLst/>
            <a:cxnLst/>
            <a:rect l="l" t="t" r="r" b="b"/>
            <a:pathLst>
              <a:path w="170815" h="393065">
                <a:moveTo>
                  <a:pt x="0" y="0"/>
                </a:moveTo>
                <a:lnTo>
                  <a:pt x="0" y="294381"/>
                </a:lnTo>
                <a:lnTo>
                  <a:pt x="170515" y="392801"/>
                </a:lnTo>
                <a:lnTo>
                  <a:pt x="170515" y="98402"/>
                </a:lnTo>
                <a:lnTo>
                  <a:pt x="0" y="0"/>
                </a:lnTo>
                <a:close/>
              </a:path>
            </a:pathLst>
          </a:custGeom>
          <a:solidFill>
            <a:srgbClr val="FFFFFF"/>
          </a:solidFill>
        </p:spPr>
        <p:txBody>
          <a:bodyPr wrap="square" lIns="0" tIns="0" rIns="0" bIns="0" rtlCol="0"/>
          <a:lstStyle/>
          <a:p>
            <a:endParaRPr/>
          </a:p>
        </p:txBody>
      </p:sp>
      <p:sp>
        <p:nvSpPr>
          <p:cNvPr id="118" name="object 118"/>
          <p:cNvSpPr/>
          <p:nvPr/>
        </p:nvSpPr>
        <p:spPr>
          <a:xfrm>
            <a:off x="0" y="582269"/>
            <a:ext cx="170815" cy="393065"/>
          </a:xfrm>
          <a:custGeom>
            <a:avLst/>
            <a:gdLst/>
            <a:ahLst/>
            <a:cxnLst/>
            <a:rect l="l" t="t" r="r" b="b"/>
            <a:pathLst>
              <a:path w="170815" h="393065">
                <a:moveTo>
                  <a:pt x="0" y="0"/>
                </a:moveTo>
                <a:lnTo>
                  <a:pt x="0" y="294385"/>
                </a:lnTo>
                <a:lnTo>
                  <a:pt x="170510" y="392798"/>
                </a:lnTo>
                <a:lnTo>
                  <a:pt x="170510" y="98412"/>
                </a:lnTo>
                <a:lnTo>
                  <a:pt x="0" y="0"/>
                </a:lnTo>
                <a:close/>
              </a:path>
            </a:pathLst>
          </a:custGeom>
          <a:solidFill>
            <a:srgbClr val="FFFFFF"/>
          </a:solidFill>
        </p:spPr>
        <p:txBody>
          <a:bodyPr wrap="square" lIns="0" tIns="0" rIns="0" bIns="0" rtlCol="0"/>
          <a:lstStyle/>
          <a:p>
            <a:endParaRPr/>
          </a:p>
        </p:txBody>
      </p:sp>
      <p:sp>
        <p:nvSpPr>
          <p:cNvPr id="119" name="object 119"/>
          <p:cNvSpPr/>
          <p:nvPr/>
        </p:nvSpPr>
        <p:spPr>
          <a:xfrm>
            <a:off x="0" y="582270"/>
            <a:ext cx="170815" cy="393065"/>
          </a:xfrm>
          <a:custGeom>
            <a:avLst/>
            <a:gdLst/>
            <a:ahLst/>
            <a:cxnLst/>
            <a:rect l="l" t="t" r="r" b="b"/>
            <a:pathLst>
              <a:path w="170815" h="393065">
                <a:moveTo>
                  <a:pt x="0" y="294381"/>
                </a:moveTo>
                <a:lnTo>
                  <a:pt x="170515" y="392801"/>
                </a:lnTo>
                <a:lnTo>
                  <a:pt x="170515" y="98402"/>
                </a:lnTo>
                <a:lnTo>
                  <a:pt x="0" y="0"/>
                </a:lnTo>
              </a:path>
            </a:pathLst>
          </a:custGeom>
          <a:ln w="12700">
            <a:solidFill>
              <a:srgbClr val="231F20"/>
            </a:solidFill>
          </a:ln>
        </p:spPr>
        <p:txBody>
          <a:bodyPr wrap="square" lIns="0" tIns="0" rIns="0" bIns="0" rtlCol="0"/>
          <a:lstStyle/>
          <a:p>
            <a:endParaRPr/>
          </a:p>
        </p:txBody>
      </p:sp>
      <p:sp>
        <p:nvSpPr>
          <p:cNvPr id="120" name="object 120"/>
          <p:cNvSpPr/>
          <p:nvPr/>
        </p:nvSpPr>
        <p:spPr>
          <a:xfrm>
            <a:off x="170101" y="528365"/>
            <a:ext cx="264795" cy="447040"/>
          </a:xfrm>
          <a:custGeom>
            <a:avLst/>
            <a:gdLst/>
            <a:ahLst/>
            <a:cxnLst/>
            <a:rect l="l" t="t" r="r" b="b"/>
            <a:pathLst>
              <a:path w="264795" h="447040">
                <a:moveTo>
                  <a:pt x="264312" y="0"/>
                </a:moveTo>
                <a:lnTo>
                  <a:pt x="0" y="152565"/>
                </a:lnTo>
                <a:lnTo>
                  <a:pt x="0" y="446925"/>
                </a:lnTo>
                <a:lnTo>
                  <a:pt x="264312" y="294386"/>
                </a:lnTo>
                <a:lnTo>
                  <a:pt x="264312" y="0"/>
                </a:lnTo>
                <a:close/>
              </a:path>
            </a:pathLst>
          </a:custGeom>
          <a:solidFill>
            <a:srgbClr val="FFFFFF"/>
          </a:solidFill>
        </p:spPr>
        <p:txBody>
          <a:bodyPr wrap="square" lIns="0" tIns="0" rIns="0" bIns="0" rtlCol="0"/>
          <a:lstStyle/>
          <a:p>
            <a:endParaRPr/>
          </a:p>
        </p:txBody>
      </p:sp>
      <p:sp>
        <p:nvSpPr>
          <p:cNvPr id="121" name="object 121"/>
          <p:cNvSpPr/>
          <p:nvPr/>
        </p:nvSpPr>
        <p:spPr>
          <a:xfrm>
            <a:off x="170103" y="528370"/>
            <a:ext cx="264795" cy="447040"/>
          </a:xfrm>
          <a:custGeom>
            <a:avLst/>
            <a:gdLst/>
            <a:ahLst/>
            <a:cxnLst/>
            <a:rect l="l" t="t" r="r" b="b"/>
            <a:pathLst>
              <a:path w="264795" h="447040">
                <a:moveTo>
                  <a:pt x="264299" y="0"/>
                </a:moveTo>
                <a:lnTo>
                  <a:pt x="0" y="152552"/>
                </a:lnTo>
                <a:lnTo>
                  <a:pt x="0" y="446925"/>
                </a:lnTo>
                <a:lnTo>
                  <a:pt x="264299" y="294398"/>
                </a:lnTo>
                <a:lnTo>
                  <a:pt x="264299" y="0"/>
                </a:lnTo>
                <a:close/>
              </a:path>
            </a:pathLst>
          </a:custGeom>
          <a:solidFill>
            <a:srgbClr val="FFFFFF"/>
          </a:solidFill>
        </p:spPr>
        <p:txBody>
          <a:bodyPr wrap="square" lIns="0" tIns="0" rIns="0" bIns="0" rtlCol="0"/>
          <a:lstStyle/>
          <a:p>
            <a:endParaRPr/>
          </a:p>
        </p:txBody>
      </p:sp>
      <p:sp>
        <p:nvSpPr>
          <p:cNvPr id="122" name="object 122"/>
          <p:cNvSpPr/>
          <p:nvPr/>
        </p:nvSpPr>
        <p:spPr>
          <a:xfrm>
            <a:off x="170101" y="528365"/>
            <a:ext cx="264795" cy="447040"/>
          </a:xfrm>
          <a:custGeom>
            <a:avLst/>
            <a:gdLst/>
            <a:ahLst/>
            <a:cxnLst/>
            <a:rect l="l" t="t" r="r" b="b"/>
            <a:pathLst>
              <a:path w="264795" h="447040">
                <a:moveTo>
                  <a:pt x="0" y="152565"/>
                </a:moveTo>
                <a:lnTo>
                  <a:pt x="0" y="446925"/>
                </a:lnTo>
                <a:lnTo>
                  <a:pt x="264312" y="294386"/>
                </a:lnTo>
                <a:lnTo>
                  <a:pt x="264312" y="0"/>
                </a:lnTo>
                <a:lnTo>
                  <a:pt x="0" y="152565"/>
                </a:lnTo>
                <a:close/>
              </a:path>
            </a:pathLst>
          </a:custGeom>
          <a:ln w="12700">
            <a:solidFill>
              <a:srgbClr val="231F20"/>
            </a:solidFill>
          </a:ln>
        </p:spPr>
        <p:txBody>
          <a:bodyPr wrap="square" lIns="0" tIns="0" rIns="0" bIns="0" rtlCol="0"/>
          <a:lstStyle/>
          <a:p>
            <a:endParaRPr/>
          </a:p>
        </p:txBody>
      </p:sp>
      <p:sp>
        <p:nvSpPr>
          <p:cNvPr id="123" name="object 123"/>
          <p:cNvSpPr/>
          <p:nvPr/>
        </p:nvSpPr>
        <p:spPr>
          <a:xfrm>
            <a:off x="0" y="303577"/>
            <a:ext cx="432434" cy="375285"/>
          </a:xfrm>
          <a:custGeom>
            <a:avLst/>
            <a:gdLst/>
            <a:ahLst/>
            <a:cxnLst/>
            <a:rect l="l" t="t" r="r" b="b"/>
            <a:pathLst>
              <a:path w="432434" h="375284">
                <a:moveTo>
                  <a:pt x="44806" y="0"/>
                </a:moveTo>
                <a:lnTo>
                  <a:pt x="0" y="25868"/>
                </a:lnTo>
                <a:lnTo>
                  <a:pt x="0" y="276438"/>
                </a:lnTo>
                <a:lnTo>
                  <a:pt x="170714" y="375094"/>
                </a:lnTo>
                <a:lnTo>
                  <a:pt x="432436" y="223989"/>
                </a:lnTo>
                <a:lnTo>
                  <a:pt x="44806" y="0"/>
                </a:lnTo>
                <a:close/>
              </a:path>
            </a:pathLst>
          </a:custGeom>
          <a:solidFill>
            <a:srgbClr val="FFFFFF"/>
          </a:solidFill>
        </p:spPr>
        <p:txBody>
          <a:bodyPr wrap="square" lIns="0" tIns="0" rIns="0" bIns="0" rtlCol="0"/>
          <a:lstStyle/>
          <a:p>
            <a:endParaRPr/>
          </a:p>
        </p:txBody>
      </p:sp>
      <p:sp>
        <p:nvSpPr>
          <p:cNvPr id="124" name="object 124"/>
          <p:cNvSpPr/>
          <p:nvPr/>
        </p:nvSpPr>
        <p:spPr>
          <a:xfrm>
            <a:off x="0" y="303567"/>
            <a:ext cx="433070" cy="375285"/>
          </a:xfrm>
          <a:custGeom>
            <a:avLst/>
            <a:gdLst/>
            <a:ahLst/>
            <a:cxnLst/>
            <a:rect l="l" t="t" r="r" b="b"/>
            <a:pathLst>
              <a:path w="433070" h="375284">
                <a:moveTo>
                  <a:pt x="44818" y="0"/>
                </a:moveTo>
                <a:lnTo>
                  <a:pt x="0" y="25869"/>
                </a:lnTo>
                <a:lnTo>
                  <a:pt x="0" y="276440"/>
                </a:lnTo>
                <a:lnTo>
                  <a:pt x="170713" y="375094"/>
                </a:lnTo>
                <a:lnTo>
                  <a:pt x="432447" y="224002"/>
                </a:lnTo>
                <a:lnTo>
                  <a:pt x="44818" y="0"/>
                </a:lnTo>
                <a:close/>
              </a:path>
            </a:pathLst>
          </a:custGeom>
          <a:solidFill>
            <a:srgbClr val="FFFFFF"/>
          </a:solidFill>
        </p:spPr>
        <p:txBody>
          <a:bodyPr wrap="square" lIns="0" tIns="0" rIns="0" bIns="0" rtlCol="0"/>
          <a:lstStyle/>
          <a:p>
            <a:endParaRPr/>
          </a:p>
        </p:txBody>
      </p:sp>
      <p:sp>
        <p:nvSpPr>
          <p:cNvPr id="125" name="object 125"/>
          <p:cNvSpPr/>
          <p:nvPr/>
        </p:nvSpPr>
        <p:spPr>
          <a:xfrm>
            <a:off x="0" y="303577"/>
            <a:ext cx="432434" cy="375285"/>
          </a:xfrm>
          <a:custGeom>
            <a:avLst/>
            <a:gdLst/>
            <a:ahLst/>
            <a:cxnLst/>
            <a:rect l="l" t="t" r="r" b="b"/>
            <a:pathLst>
              <a:path w="432434" h="375284">
                <a:moveTo>
                  <a:pt x="0" y="276438"/>
                </a:moveTo>
                <a:lnTo>
                  <a:pt x="170714" y="375094"/>
                </a:lnTo>
                <a:lnTo>
                  <a:pt x="432436" y="223989"/>
                </a:lnTo>
                <a:lnTo>
                  <a:pt x="44806" y="0"/>
                </a:lnTo>
                <a:lnTo>
                  <a:pt x="0" y="25868"/>
                </a:lnTo>
              </a:path>
            </a:pathLst>
          </a:custGeom>
          <a:ln w="12700">
            <a:solidFill>
              <a:srgbClr val="231F20"/>
            </a:solidFill>
          </a:ln>
        </p:spPr>
        <p:txBody>
          <a:bodyPr wrap="square" lIns="0" tIns="0" rIns="0" bIns="0" rtlCol="0"/>
          <a:lstStyle/>
          <a:p>
            <a:endParaRPr/>
          </a:p>
        </p:txBody>
      </p:sp>
      <p:sp>
        <p:nvSpPr>
          <p:cNvPr id="126" name="object 126"/>
          <p:cNvSpPr/>
          <p:nvPr/>
        </p:nvSpPr>
        <p:spPr>
          <a:xfrm>
            <a:off x="287210" y="584351"/>
            <a:ext cx="46990" cy="322580"/>
          </a:xfrm>
          <a:custGeom>
            <a:avLst/>
            <a:gdLst/>
            <a:ahLst/>
            <a:cxnLst/>
            <a:rect l="l" t="t" r="r" b="b"/>
            <a:pathLst>
              <a:path w="46989" h="322580">
                <a:moveTo>
                  <a:pt x="46545" y="0"/>
                </a:moveTo>
                <a:lnTo>
                  <a:pt x="0" y="26860"/>
                </a:lnTo>
                <a:lnTo>
                  <a:pt x="0" y="322160"/>
                </a:lnTo>
                <a:lnTo>
                  <a:pt x="46545" y="295300"/>
                </a:lnTo>
                <a:lnTo>
                  <a:pt x="46545" y="0"/>
                </a:lnTo>
                <a:close/>
              </a:path>
            </a:pathLst>
          </a:custGeom>
          <a:solidFill>
            <a:srgbClr val="FFFFFF"/>
          </a:solidFill>
        </p:spPr>
        <p:txBody>
          <a:bodyPr wrap="square" lIns="0" tIns="0" rIns="0" bIns="0" rtlCol="0"/>
          <a:lstStyle/>
          <a:p>
            <a:endParaRPr/>
          </a:p>
        </p:txBody>
      </p:sp>
      <p:sp>
        <p:nvSpPr>
          <p:cNvPr id="127" name="object 127"/>
          <p:cNvSpPr/>
          <p:nvPr/>
        </p:nvSpPr>
        <p:spPr>
          <a:xfrm>
            <a:off x="287210" y="584352"/>
            <a:ext cx="46990" cy="322580"/>
          </a:xfrm>
          <a:custGeom>
            <a:avLst/>
            <a:gdLst/>
            <a:ahLst/>
            <a:cxnLst/>
            <a:rect l="l" t="t" r="r" b="b"/>
            <a:pathLst>
              <a:path w="46989" h="322580">
                <a:moveTo>
                  <a:pt x="46545" y="0"/>
                </a:moveTo>
                <a:lnTo>
                  <a:pt x="0" y="26860"/>
                </a:lnTo>
                <a:lnTo>
                  <a:pt x="0" y="322160"/>
                </a:lnTo>
                <a:lnTo>
                  <a:pt x="46545" y="295300"/>
                </a:lnTo>
                <a:lnTo>
                  <a:pt x="46545" y="0"/>
                </a:lnTo>
                <a:close/>
              </a:path>
            </a:pathLst>
          </a:custGeom>
          <a:solidFill>
            <a:srgbClr val="FFFFFF"/>
          </a:solidFill>
        </p:spPr>
        <p:txBody>
          <a:bodyPr wrap="square" lIns="0" tIns="0" rIns="0" bIns="0" rtlCol="0"/>
          <a:lstStyle/>
          <a:p>
            <a:endParaRPr/>
          </a:p>
        </p:txBody>
      </p:sp>
      <p:sp>
        <p:nvSpPr>
          <p:cNvPr id="128" name="object 128"/>
          <p:cNvSpPr/>
          <p:nvPr/>
        </p:nvSpPr>
        <p:spPr>
          <a:xfrm>
            <a:off x="287210" y="584351"/>
            <a:ext cx="46990" cy="322580"/>
          </a:xfrm>
          <a:custGeom>
            <a:avLst/>
            <a:gdLst/>
            <a:ahLst/>
            <a:cxnLst/>
            <a:rect l="l" t="t" r="r" b="b"/>
            <a:pathLst>
              <a:path w="46989" h="322580">
                <a:moveTo>
                  <a:pt x="0" y="26860"/>
                </a:moveTo>
                <a:lnTo>
                  <a:pt x="0" y="322160"/>
                </a:lnTo>
                <a:lnTo>
                  <a:pt x="46545" y="295300"/>
                </a:lnTo>
                <a:lnTo>
                  <a:pt x="46545" y="0"/>
                </a:lnTo>
                <a:lnTo>
                  <a:pt x="0" y="26860"/>
                </a:lnTo>
                <a:close/>
              </a:path>
            </a:pathLst>
          </a:custGeom>
          <a:ln w="12700">
            <a:solidFill>
              <a:srgbClr val="231F20"/>
            </a:solidFill>
          </a:ln>
        </p:spPr>
        <p:txBody>
          <a:bodyPr wrap="square" lIns="0" tIns="0" rIns="0" bIns="0" rtlCol="0"/>
          <a:lstStyle/>
          <a:p>
            <a:endParaRPr/>
          </a:p>
        </p:txBody>
      </p:sp>
      <p:sp>
        <p:nvSpPr>
          <p:cNvPr id="132" name="object 132"/>
          <p:cNvSpPr/>
          <p:nvPr/>
        </p:nvSpPr>
        <p:spPr>
          <a:xfrm>
            <a:off x="-6350" y="624277"/>
            <a:ext cx="140149" cy="159935"/>
          </a:xfrm>
          <a:prstGeom prst="rect">
            <a:avLst/>
          </a:prstGeom>
          <a:blipFill>
            <a:blip r:embed="rId2" cstate="print"/>
            <a:stretch>
              <a:fillRect/>
            </a:stretch>
          </a:blipFill>
        </p:spPr>
        <p:txBody>
          <a:bodyPr wrap="square" lIns="0" tIns="0" rIns="0" bIns="0" rtlCol="0"/>
          <a:lstStyle/>
          <a:p>
            <a:endParaRPr/>
          </a:p>
        </p:txBody>
      </p:sp>
      <p:sp>
        <p:nvSpPr>
          <p:cNvPr id="134" name="object 134"/>
          <p:cNvSpPr/>
          <p:nvPr/>
        </p:nvSpPr>
        <p:spPr>
          <a:xfrm>
            <a:off x="0" y="0"/>
            <a:ext cx="15125700" cy="7560310"/>
          </a:xfrm>
          <a:custGeom>
            <a:avLst/>
            <a:gdLst/>
            <a:ahLst/>
            <a:cxnLst/>
            <a:rect l="l" t="t" r="r" b="b"/>
            <a:pathLst>
              <a:path w="7560945" h="7560309">
                <a:moveTo>
                  <a:pt x="0" y="7560005"/>
                </a:moveTo>
                <a:lnTo>
                  <a:pt x="0" y="0"/>
                </a:lnTo>
                <a:lnTo>
                  <a:pt x="7560424" y="0"/>
                </a:lnTo>
                <a:lnTo>
                  <a:pt x="7560424" y="7560005"/>
                </a:lnTo>
                <a:lnTo>
                  <a:pt x="0" y="7560005"/>
                </a:lnTo>
                <a:close/>
              </a:path>
            </a:pathLst>
          </a:custGeom>
          <a:solidFill>
            <a:srgbClr val="D71920"/>
          </a:solidFill>
        </p:spPr>
        <p:txBody>
          <a:bodyPr wrap="square" lIns="0" tIns="0" rIns="0" bIns="0" rtlCol="0"/>
          <a:lstStyle/>
          <a:p>
            <a:endParaRPr/>
          </a:p>
        </p:txBody>
      </p:sp>
      <p:sp>
        <p:nvSpPr>
          <p:cNvPr id="147" name="object 147"/>
          <p:cNvSpPr/>
          <p:nvPr/>
        </p:nvSpPr>
        <p:spPr>
          <a:xfrm>
            <a:off x="1181338" y="372980"/>
            <a:ext cx="296545" cy="0"/>
          </a:xfrm>
          <a:custGeom>
            <a:avLst/>
            <a:gdLst/>
            <a:ahLst/>
            <a:cxnLst/>
            <a:rect l="l" t="t" r="r" b="b"/>
            <a:pathLst>
              <a:path w="296544">
                <a:moveTo>
                  <a:pt x="296329" y="0"/>
                </a:moveTo>
                <a:lnTo>
                  <a:pt x="0" y="0"/>
                </a:lnTo>
              </a:path>
            </a:pathLst>
          </a:custGeom>
          <a:ln w="3175">
            <a:solidFill>
              <a:srgbClr val="FFFFFF"/>
            </a:solidFill>
          </a:ln>
        </p:spPr>
        <p:txBody>
          <a:bodyPr wrap="square" lIns="0" tIns="0" rIns="0" bIns="0" rtlCol="0"/>
          <a:lstStyle/>
          <a:p>
            <a:endParaRPr/>
          </a:p>
        </p:txBody>
      </p:sp>
      <p:sp>
        <p:nvSpPr>
          <p:cNvPr id="148" name="object 148"/>
          <p:cNvSpPr txBox="1"/>
          <p:nvPr/>
        </p:nvSpPr>
        <p:spPr>
          <a:xfrm>
            <a:off x="456803" y="297415"/>
            <a:ext cx="711200" cy="151130"/>
          </a:xfrm>
          <a:prstGeom prst="rect">
            <a:avLst/>
          </a:prstGeom>
        </p:spPr>
        <p:txBody>
          <a:bodyPr vert="horz" wrap="square" lIns="0" tIns="12700" rIns="0" bIns="0" rtlCol="0">
            <a:spAutoFit/>
          </a:bodyPr>
          <a:lstStyle/>
          <a:p>
            <a:pPr marL="12700">
              <a:lnSpc>
                <a:spcPct val="100000"/>
              </a:lnSpc>
              <a:spcBef>
                <a:spcPts val="100"/>
              </a:spcBef>
            </a:pPr>
            <a:r>
              <a:rPr lang="zh-CN" sz="900" b="1">
                <a:solidFill>
                  <a:schemeClr val="bg1"/>
                </a:solidFill>
                <a:latin typeface="微软雅黑 Light" panose="020B0502040204020203" charset="-122"/>
                <a:cs typeface="微软雅黑 Light" panose="020B0502040204020203" charset="-122"/>
              </a:rPr>
              <a:t>科技成就托福</a:t>
            </a:r>
          </a:p>
        </p:txBody>
      </p:sp>
      <p:sp>
        <p:nvSpPr>
          <p:cNvPr id="150" name="object 150"/>
          <p:cNvSpPr/>
          <p:nvPr/>
        </p:nvSpPr>
        <p:spPr>
          <a:xfrm>
            <a:off x="357949" y="333927"/>
            <a:ext cx="78105" cy="78105"/>
          </a:xfrm>
          <a:custGeom>
            <a:avLst/>
            <a:gdLst/>
            <a:ahLst/>
            <a:cxnLst/>
            <a:rect l="l" t="t" r="r" b="b"/>
            <a:pathLst>
              <a:path w="78104" h="78104">
                <a:moveTo>
                  <a:pt x="0" y="0"/>
                </a:moveTo>
                <a:lnTo>
                  <a:pt x="77787" y="0"/>
                </a:lnTo>
                <a:lnTo>
                  <a:pt x="77787" y="77787"/>
                </a:lnTo>
                <a:lnTo>
                  <a:pt x="0" y="77787"/>
                </a:lnTo>
                <a:lnTo>
                  <a:pt x="0" y="0"/>
                </a:lnTo>
                <a:close/>
              </a:path>
            </a:pathLst>
          </a:custGeom>
          <a:solidFill>
            <a:srgbClr val="FFFFFF"/>
          </a:solidFill>
        </p:spPr>
        <p:txBody>
          <a:bodyPr wrap="square" lIns="0" tIns="0" rIns="0" bIns="0" rtlCol="0"/>
          <a:lstStyle/>
          <a:p>
            <a:endParaRPr/>
          </a:p>
        </p:txBody>
      </p:sp>
      <p:grpSp>
        <p:nvGrpSpPr>
          <p:cNvPr id="140" name="组合 139"/>
          <p:cNvGrpSpPr/>
          <p:nvPr/>
        </p:nvGrpSpPr>
        <p:grpSpPr>
          <a:xfrm>
            <a:off x="7762240" y="2354580"/>
            <a:ext cx="8892540" cy="8892540"/>
            <a:chOff x="-110" y="-1619"/>
            <a:chExt cx="15024" cy="15024"/>
          </a:xfrm>
        </p:grpSpPr>
        <p:sp>
          <p:nvSpPr>
            <p:cNvPr id="141" name="椭圆 140"/>
            <p:cNvSpPr/>
            <p:nvPr/>
          </p:nvSpPr>
          <p:spPr>
            <a:xfrm>
              <a:off x="-110" y="-1619"/>
              <a:ext cx="15024" cy="15024"/>
            </a:xfrm>
            <a:prstGeom prst="ellipse">
              <a:avLst/>
            </a:prstGeom>
            <a:noFill/>
            <a:ln>
              <a:solidFill>
                <a:srgbClr val="E9B79E"/>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52" name="椭圆 151"/>
            <p:cNvSpPr/>
            <p:nvPr/>
          </p:nvSpPr>
          <p:spPr>
            <a:xfrm>
              <a:off x="173" y="-1336"/>
              <a:ext cx="14457" cy="14457"/>
            </a:xfrm>
            <a:prstGeom prst="ellipse">
              <a:avLst/>
            </a:prstGeom>
            <a:noFill/>
            <a:ln>
              <a:solidFill>
                <a:srgbClr val="E9B79E"/>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56" name="椭圆 155"/>
            <p:cNvSpPr/>
            <p:nvPr/>
          </p:nvSpPr>
          <p:spPr>
            <a:xfrm>
              <a:off x="457" y="-1052"/>
              <a:ext cx="13890" cy="13890"/>
            </a:xfrm>
            <a:prstGeom prst="ellipse">
              <a:avLst/>
            </a:prstGeom>
            <a:noFill/>
            <a:ln>
              <a:solidFill>
                <a:srgbClr val="E9B79E"/>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57" name="椭圆 156"/>
            <p:cNvSpPr/>
            <p:nvPr/>
          </p:nvSpPr>
          <p:spPr>
            <a:xfrm>
              <a:off x="740" y="-769"/>
              <a:ext cx="13323" cy="13323"/>
            </a:xfrm>
            <a:prstGeom prst="ellipse">
              <a:avLst/>
            </a:prstGeom>
            <a:noFill/>
            <a:ln>
              <a:solidFill>
                <a:srgbClr val="E9B79E"/>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58" name="椭圆 157"/>
            <p:cNvSpPr/>
            <p:nvPr/>
          </p:nvSpPr>
          <p:spPr>
            <a:xfrm>
              <a:off x="1024" y="-485"/>
              <a:ext cx="12756" cy="12756"/>
            </a:xfrm>
            <a:prstGeom prst="ellipse">
              <a:avLst/>
            </a:prstGeom>
            <a:noFill/>
            <a:ln>
              <a:solidFill>
                <a:srgbClr val="E9B79E"/>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59" name="椭圆 158"/>
            <p:cNvSpPr/>
            <p:nvPr/>
          </p:nvSpPr>
          <p:spPr>
            <a:xfrm>
              <a:off x="1307" y="-202"/>
              <a:ext cx="12189" cy="12189"/>
            </a:xfrm>
            <a:prstGeom prst="ellipse">
              <a:avLst/>
            </a:prstGeom>
            <a:noFill/>
            <a:ln>
              <a:solidFill>
                <a:srgbClr val="E9B79E"/>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60" name="椭圆 159"/>
            <p:cNvSpPr/>
            <p:nvPr/>
          </p:nvSpPr>
          <p:spPr>
            <a:xfrm>
              <a:off x="1591" y="82"/>
              <a:ext cx="11622" cy="11622"/>
            </a:xfrm>
            <a:prstGeom prst="ellipse">
              <a:avLst/>
            </a:prstGeom>
            <a:noFill/>
            <a:ln>
              <a:solidFill>
                <a:srgbClr val="E9B79E"/>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61" name="椭圆 160"/>
            <p:cNvSpPr>
              <a:spLocks noChangeAspect="1"/>
            </p:cNvSpPr>
            <p:nvPr/>
          </p:nvSpPr>
          <p:spPr>
            <a:xfrm>
              <a:off x="1874" y="365"/>
              <a:ext cx="11055" cy="11055"/>
            </a:xfrm>
            <a:prstGeom prst="ellipse">
              <a:avLst/>
            </a:prstGeom>
            <a:noFill/>
            <a:ln>
              <a:solidFill>
                <a:srgbClr val="E9B79E"/>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62" name="椭圆 161"/>
            <p:cNvSpPr>
              <a:spLocks noChangeAspect="1"/>
            </p:cNvSpPr>
            <p:nvPr/>
          </p:nvSpPr>
          <p:spPr>
            <a:xfrm>
              <a:off x="2158" y="649"/>
              <a:ext cx="10488" cy="10488"/>
            </a:xfrm>
            <a:prstGeom prst="ellipse">
              <a:avLst/>
            </a:prstGeom>
            <a:noFill/>
            <a:ln>
              <a:solidFill>
                <a:srgbClr val="E9B79E"/>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63" name="椭圆 162"/>
            <p:cNvSpPr>
              <a:spLocks noChangeAspect="1"/>
            </p:cNvSpPr>
            <p:nvPr/>
          </p:nvSpPr>
          <p:spPr>
            <a:xfrm>
              <a:off x="2441" y="932"/>
              <a:ext cx="9921" cy="9921"/>
            </a:xfrm>
            <a:prstGeom prst="ellipse">
              <a:avLst/>
            </a:prstGeom>
            <a:noFill/>
            <a:ln>
              <a:solidFill>
                <a:srgbClr val="E9B79E"/>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64" name="椭圆 163"/>
            <p:cNvSpPr>
              <a:spLocks noChangeAspect="1"/>
            </p:cNvSpPr>
            <p:nvPr/>
          </p:nvSpPr>
          <p:spPr>
            <a:xfrm>
              <a:off x="2725" y="1216"/>
              <a:ext cx="9354" cy="9354"/>
            </a:xfrm>
            <a:prstGeom prst="ellipse">
              <a:avLst/>
            </a:prstGeom>
            <a:noFill/>
            <a:ln>
              <a:solidFill>
                <a:srgbClr val="E9B79E"/>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65" name="椭圆 164"/>
            <p:cNvSpPr>
              <a:spLocks noChangeAspect="1"/>
            </p:cNvSpPr>
            <p:nvPr/>
          </p:nvSpPr>
          <p:spPr>
            <a:xfrm>
              <a:off x="3008" y="1499"/>
              <a:ext cx="8787" cy="8787"/>
            </a:xfrm>
            <a:prstGeom prst="ellipse">
              <a:avLst/>
            </a:prstGeom>
            <a:noFill/>
            <a:ln>
              <a:solidFill>
                <a:srgbClr val="E9B79E"/>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66" name="椭圆 165"/>
            <p:cNvSpPr>
              <a:spLocks noChangeAspect="1"/>
            </p:cNvSpPr>
            <p:nvPr/>
          </p:nvSpPr>
          <p:spPr>
            <a:xfrm>
              <a:off x="3292" y="1783"/>
              <a:ext cx="8221" cy="8221"/>
            </a:xfrm>
            <a:prstGeom prst="ellipse">
              <a:avLst/>
            </a:prstGeom>
            <a:noFill/>
            <a:ln>
              <a:solidFill>
                <a:srgbClr val="E9B79E"/>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67" name="椭圆 166"/>
            <p:cNvSpPr>
              <a:spLocks noChangeAspect="1"/>
            </p:cNvSpPr>
            <p:nvPr/>
          </p:nvSpPr>
          <p:spPr>
            <a:xfrm>
              <a:off x="3575" y="2066"/>
              <a:ext cx="7654" cy="7654"/>
            </a:xfrm>
            <a:prstGeom prst="ellipse">
              <a:avLst/>
            </a:prstGeom>
            <a:noFill/>
            <a:ln>
              <a:solidFill>
                <a:srgbClr val="E9B79E"/>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68" name="椭圆 167"/>
            <p:cNvSpPr>
              <a:spLocks noChangeAspect="1"/>
            </p:cNvSpPr>
            <p:nvPr/>
          </p:nvSpPr>
          <p:spPr>
            <a:xfrm>
              <a:off x="3859" y="2350"/>
              <a:ext cx="7087" cy="7087"/>
            </a:xfrm>
            <a:prstGeom prst="ellipse">
              <a:avLst/>
            </a:prstGeom>
            <a:noFill/>
            <a:ln>
              <a:solidFill>
                <a:srgbClr val="E9B79E"/>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69" name="椭圆 168"/>
            <p:cNvSpPr>
              <a:spLocks noChangeAspect="1"/>
            </p:cNvSpPr>
            <p:nvPr/>
          </p:nvSpPr>
          <p:spPr>
            <a:xfrm>
              <a:off x="4142" y="2633"/>
              <a:ext cx="6520" cy="6520"/>
            </a:xfrm>
            <a:prstGeom prst="ellipse">
              <a:avLst/>
            </a:prstGeom>
            <a:noFill/>
            <a:ln>
              <a:solidFill>
                <a:srgbClr val="E9B79E"/>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70" name="椭圆 169"/>
            <p:cNvSpPr>
              <a:spLocks noChangeAspect="1"/>
            </p:cNvSpPr>
            <p:nvPr/>
          </p:nvSpPr>
          <p:spPr>
            <a:xfrm>
              <a:off x="4425" y="2916"/>
              <a:ext cx="5953" cy="5953"/>
            </a:xfrm>
            <a:prstGeom prst="ellipse">
              <a:avLst/>
            </a:prstGeom>
            <a:noFill/>
            <a:ln>
              <a:solidFill>
                <a:srgbClr val="E9B79E"/>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71" name="椭圆 170"/>
            <p:cNvSpPr>
              <a:spLocks noChangeAspect="1"/>
            </p:cNvSpPr>
            <p:nvPr/>
          </p:nvSpPr>
          <p:spPr>
            <a:xfrm>
              <a:off x="4709" y="3200"/>
              <a:ext cx="5386" cy="5386"/>
            </a:xfrm>
            <a:prstGeom prst="ellipse">
              <a:avLst/>
            </a:prstGeom>
            <a:noFill/>
            <a:ln>
              <a:solidFill>
                <a:srgbClr val="E9B79E"/>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72" name="椭圆 171"/>
            <p:cNvSpPr>
              <a:spLocks noChangeAspect="1"/>
            </p:cNvSpPr>
            <p:nvPr/>
          </p:nvSpPr>
          <p:spPr>
            <a:xfrm>
              <a:off x="4992" y="3483"/>
              <a:ext cx="4819" cy="4819"/>
            </a:xfrm>
            <a:prstGeom prst="ellipse">
              <a:avLst/>
            </a:prstGeom>
            <a:noFill/>
            <a:ln>
              <a:solidFill>
                <a:srgbClr val="E9B79E"/>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73" name="椭圆 172"/>
            <p:cNvSpPr>
              <a:spLocks noChangeAspect="1"/>
            </p:cNvSpPr>
            <p:nvPr/>
          </p:nvSpPr>
          <p:spPr>
            <a:xfrm>
              <a:off x="5276" y="3767"/>
              <a:ext cx="4252" cy="4252"/>
            </a:xfrm>
            <a:prstGeom prst="ellipse">
              <a:avLst/>
            </a:prstGeom>
            <a:noFill/>
            <a:ln>
              <a:solidFill>
                <a:srgbClr val="E9B79E"/>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74" name="椭圆 173"/>
            <p:cNvSpPr>
              <a:spLocks noChangeAspect="1"/>
            </p:cNvSpPr>
            <p:nvPr/>
          </p:nvSpPr>
          <p:spPr>
            <a:xfrm>
              <a:off x="5559" y="4050"/>
              <a:ext cx="3685" cy="3685"/>
            </a:xfrm>
            <a:prstGeom prst="ellipse">
              <a:avLst/>
            </a:prstGeom>
            <a:noFill/>
            <a:ln>
              <a:solidFill>
                <a:srgbClr val="E9B79E"/>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75" name="椭圆 174"/>
            <p:cNvSpPr>
              <a:spLocks noChangeAspect="1"/>
            </p:cNvSpPr>
            <p:nvPr/>
          </p:nvSpPr>
          <p:spPr>
            <a:xfrm>
              <a:off x="5843" y="4334"/>
              <a:ext cx="3118" cy="3118"/>
            </a:xfrm>
            <a:prstGeom prst="ellipse">
              <a:avLst/>
            </a:prstGeom>
            <a:noFill/>
            <a:ln>
              <a:solidFill>
                <a:srgbClr val="E9B79E"/>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76" name="椭圆 175"/>
            <p:cNvSpPr>
              <a:spLocks noChangeAspect="1"/>
            </p:cNvSpPr>
            <p:nvPr/>
          </p:nvSpPr>
          <p:spPr>
            <a:xfrm>
              <a:off x="6126" y="4617"/>
              <a:ext cx="2551" cy="2551"/>
            </a:xfrm>
            <a:prstGeom prst="ellipse">
              <a:avLst/>
            </a:prstGeom>
            <a:noFill/>
            <a:ln>
              <a:solidFill>
                <a:srgbClr val="E9B79E"/>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77" name="椭圆 176"/>
            <p:cNvSpPr>
              <a:spLocks noChangeAspect="1"/>
            </p:cNvSpPr>
            <p:nvPr/>
          </p:nvSpPr>
          <p:spPr>
            <a:xfrm>
              <a:off x="6410" y="4901"/>
              <a:ext cx="1984" cy="1984"/>
            </a:xfrm>
            <a:prstGeom prst="ellipse">
              <a:avLst/>
            </a:prstGeom>
            <a:noFill/>
            <a:ln>
              <a:solidFill>
                <a:srgbClr val="E9B79E"/>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78" name="椭圆 177"/>
            <p:cNvSpPr>
              <a:spLocks noChangeAspect="1"/>
            </p:cNvSpPr>
            <p:nvPr/>
          </p:nvSpPr>
          <p:spPr>
            <a:xfrm>
              <a:off x="6693" y="5184"/>
              <a:ext cx="1417" cy="1417"/>
            </a:xfrm>
            <a:prstGeom prst="ellipse">
              <a:avLst/>
            </a:prstGeom>
            <a:noFill/>
            <a:ln>
              <a:solidFill>
                <a:srgbClr val="E9B79E"/>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grpSp>
        <p:nvGrpSpPr>
          <p:cNvPr id="180" name="组合 179"/>
          <p:cNvGrpSpPr/>
          <p:nvPr/>
        </p:nvGrpSpPr>
        <p:grpSpPr>
          <a:xfrm>
            <a:off x="9055100" y="-2574290"/>
            <a:ext cx="5464810" cy="5090160"/>
            <a:chOff x="-110" y="-1619"/>
            <a:chExt cx="15024" cy="15024"/>
          </a:xfrm>
        </p:grpSpPr>
        <p:sp>
          <p:nvSpPr>
            <p:cNvPr id="181" name="椭圆 180"/>
            <p:cNvSpPr/>
            <p:nvPr/>
          </p:nvSpPr>
          <p:spPr>
            <a:xfrm>
              <a:off x="-110" y="-1619"/>
              <a:ext cx="15024" cy="15024"/>
            </a:xfrm>
            <a:prstGeom prst="ellipse">
              <a:avLst/>
            </a:prstGeom>
            <a:noFill/>
            <a:ln>
              <a:solidFill>
                <a:srgbClr val="E9B79E">
                  <a:alpha val="60000"/>
                </a:srgbClr>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82" name="椭圆 181"/>
            <p:cNvSpPr/>
            <p:nvPr/>
          </p:nvSpPr>
          <p:spPr>
            <a:xfrm>
              <a:off x="173" y="-1336"/>
              <a:ext cx="14457" cy="14457"/>
            </a:xfrm>
            <a:prstGeom prst="ellipse">
              <a:avLst/>
            </a:prstGeom>
            <a:noFill/>
            <a:ln>
              <a:solidFill>
                <a:srgbClr val="E9B79E">
                  <a:alpha val="60000"/>
                </a:srgbClr>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83" name="椭圆 182"/>
            <p:cNvSpPr/>
            <p:nvPr/>
          </p:nvSpPr>
          <p:spPr>
            <a:xfrm>
              <a:off x="457" y="-1052"/>
              <a:ext cx="13890" cy="13890"/>
            </a:xfrm>
            <a:prstGeom prst="ellipse">
              <a:avLst/>
            </a:prstGeom>
            <a:noFill/>
            <a:ln>
              <a:solidFill>
                <a:srgbClr val="E9B79E">
                  <a:alpha val="60000"/>
                </a:srgbClr>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84" name="椭圆 183"/>
            <p:cNvSpPr/>
            <p:nvPr/>
          </p:nvSpPr>
          <p:spPr>
            <a:xfrm>
              <a:off x="740" y="-769"/>
              <a:ext cx="13323" cy="13323"/>
            </a:xfrm>
            <a:prstGeom prst="ellipse">
              <a:avLst/>
            </a:prstGeom>
            <a:noFill/>
            <a:ln>
              <a:solidFill>
                <a:srgbClr val="E9B79E">
                  <a:alpha val="60000"/>
                </a:srgbClr>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85" name="椭圆 184"/>
            <p:cNvSpPr/>
            <p:nvPr/>
          </p:nvSpPr>
          <p:spPr>
            <a:xfrm>
              <a:off x="1024" y="-485"/>
              <a:ext cx="12756" cy="12756"/>
            </a:xfrm>
            <a:prstGeom prst="ellipse">
              <a:avLst/>
            </a:prstGeom>
            <a:noFill/>
            <a:ln>
              <a:solidFill>
                <a:srgbClr val="E9B79E">
                  <a:alpha val="60000"/>
                </a:srgbClr>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86" name="椭圆 185"/>
            <p:cNvSpPr/>
            <p:nvPr/>
          </p:nvSpPr>
          <p:spPr>
            <a:xfrm>
              <a:off x="1307" y="-202"/>
              <a:ext cx="12189" cy="12189"/>
            </a:xfrm>
            <a:prstGeom prst="ellipse">
              <a:avLst/>
            </a:prstGeom>
            <a:noFill/>
            <a:ln>
              <a:solidFill>
                <a:srgbClr val="E9B79E">
                  <a:alpha val="60000"/>
                </a:srgbClr>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87" name="椭圆 186"/>
            <p:cNvSpPr/>
            <p:nvPr/>
          </p:nvSpPr>
          <p:spPr>
            <a:xfrm>
              <a:off x="1591" y="82"/>
              <a:ext cx="11622" cy="11622"/>
            </a:xfrm>
            <a:prstGeom prst="ellipse">
              <a:avLst/>
            </a:prstGeom>
            <a:noFill/>
            <a:ln>
              <a:solidFill>
                <a:srgbClr val="E9B79E">
                  <a:alpha val="60000"/>
                </a:srgbClr>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88" name="椭圆 187"/>
            <p:cNvSpPr>
              <a:spLocks noChangeAspect="1"/>
            </p:cNvSpPr>
            <p:nvPr/>
          </p:nvSpPr>
          <p:spPr>
            <a:xfrm>
              <a:off x="1874" y="365"/>
              <a:ext cx="11055" cy="11055"/>
            </a:xfrm>
            <a:prstGeom prst="ellipse">
              <a:avLst/>
            </a:prstGeom>
            <a:noFill/>
            <a:ln>
              <a:solidFill>
                <a:srgbClr val="E9B79E">
                  <a:alpha val="60000"/>
                </a:srgbClr>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89" name="椭圆 188"/>
            <p:cNvSpPr>
              <a:spLocks noChangeAspect="1"/>
            </p:cNvSpPr>
            <p:nvPr/>
          </p:nvSpPr>
          <p:spPr>
            <a:xfrm>
              <a:off x="2158" y="649"/>
              <a:ext cx="10488" cy="10488"/>
            </a:xfrm>
            <a:prstGeom prst="ellipse">
              <a:avLst/>
            </a:prstGeom>
            <a:noFill/>
            <a:ln>
              <a:solidFill>
                <a:srgbClr val="E9B79E">
                  <a:alpha val="60000"/>
                </a:srgbClr>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90" name="椭圆 189"/>
            <p:cNvSpPr>
              <a:spLocks noChangeAspect="1"/>
            </p:cNvSpPr>
            <p:nvPr/>
          </p:nvSpPr>
          <p:spPr>
            <a:xfrm>
              <a:off x="2441" y="932"/>
              <a:ext cx="9921" cy="9921"/>
            </a:xfrm>
            <a:prstGeom prst="ellipse">
              <a:avLst/>
            </a:prstGeom>
            <a:noFill/>
            <a:ln>
              <a:solidFill>
                <a:srgbClr val="E9B79E">
                  <a:alpha val="60000"/>
                </a:srgbClr>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91" name="椭圆 190"/>
            <p:cNvSpPr>
              <a:spLocks noChangeAspect="1"/>
            </p:cNvSpPr>
            <p:nvPr/>
          </p:nvSpPr>
          <p:spPr>
            <a:xfrm>
              <a:off x="2725" y="1216"/>
              <a:ext cx="9354" cy="9354"/>
            </a:xfrm>
            <a:prstGeom prst="ellipse">
              <a:avLst/>
            </a:prstGeom>
            <a:noFill/>
            <a:ln>
              <a:solidFill>
                <a:srgbClr val="E9B79E">
                  <a:alpha val="60000"/>
                </a:srgbClr>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92" name="椭圆 191"/>
            <p:cNvSpPr>
              <a:spLocks noChangeAspect="1"/>
            </p:cNvSpPr>
            <p:nvPr/>
          </p:nvSpPr>
          <p:spPr>
            <a:xfrm>
              <a:off x="3008" y="1499"/>
              <a:ext cx="8787" cy="8787"/>
            </a:xfrm>
            <a:prstGeom prst="ellipse">
              <a:avLst/>
            </a:prstGeom>
            <a:noFill/>
            <a:ln>
              <a:solidFill>
                <a:srgbClr val="E9B79E">
                  <a:alpha val="60000"/>
                </a:srgbClr>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93" name="椭圆 192"/>
            <p:cNvSpPr>
              <a:spLocks noChangeAspect="1"/>
            </p:cNvSpPr>
            <p:nvPr/>
          </p:nvSpPr>
          <p:spPr>
            <a:xfrm>
              <a:off x="3292" y="1783"/>
              <a:ext cx="8221" cy="8221"/>
            </a:xfrm>
            <a:prstGeom prst="ellipse">
              <a:avLst/>
            </a:prstGeom>
            <a:noFill/>
            <a:ln>
              <a:solidFill>
                <a:srgbClr val="E9B79E">
                  <a:alpha val="60000"/>
                </a:srgbClr>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94" name="椭圆 193"/>
            <p:cNvSpPr>
              <a:spLocks noChangeAspect="1"/>
            </p:cNvSpPr>
            <p:nvPr/>
          </p:nvSpPr>
          <p:spPr>
            <a:xfrm>
              <a:off x="3575" y="2066"/>
              <a:ext cx="7654" cy="7654"/>
            </a:xfrm>
            <a:prstGeom prst="ellipse">
              <a:avLst/>
            </a:prstGeom>
            <a:noFill/>
            <a:ln>
              <a:solidFill>
                <a:srgbClr val="E9B79E">
                  <a:alpha val="60000"/>
                </a:srgbClr>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95" name="椭圆 194"/>
            <p:cNvSpPr>
              <a:spLocks noChangeAspect="1"/>
            </p:cNvSpPr>
            <p:nvPr/>
          </p:nvSpPr>
          <p:spPr>
            <a:xfrm>
              <a:off x="3859" y="2350"/>
              <a:ext cx="7087" cy="7087"/>
            </a:xfrm>
            <a:prstGeom prst="ellipse">
              <a:avLst/>
            </a:prstGeom>
            <a:noFill/>
            <a:ln>
              <a:solidFill>
                <a:srgbClr val="E9B79E">
                  <a:alpha val="60000"/>
                </a:srgbClr>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96" name="椭圆 195"/>
            <p:cNvSpPr>
              <a:spLocks noChangeAspect="1"/>
            </p:cNvSpPr>
            <p:nvPr/>
          </p:nvSpPr>
          <p:spPr>
            <a:xfrm>
              <a:off x="4142" y="2633"/>
              <a:ext cx="6520" cy="6520"/>
            </a:xfrm>
            <a:prstGeom prst="ellipse">
              <a:avLst/>
            </a:prstGeom>
            <a:noFill/>
            <a:ln>
              <a:solidFill>
                <a:srgbClr val="E9B79E">
                  <a:alpha val="60000"/>
                </a:srgbClr>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97" name="椭圆 196"/>
            <p:cNvSpPr>
              <a:spLocks noChangeAspect="1"/>
            </p:cNvSpPr>
            <p:nvPr/>
          </p:nvSpPr>
          <p:spPr>
            <a:xfrm>
              <a:off x="4425" y="2916"/>
              <a:ext cx="5953" cy="5953"/>
            </a:xfrm>
            <a:prstGeom prst="ellipse">
              <a:avLst/>
            </a:prstGeom>
            <a:noFill/>
            <a:ln>
              <a:solidFill>
                <a:srgbClr val="E9B79E">
                  <a:alpha val="60000"/>
                </a:srgbClr>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98" name="椭圆 197"/>
            <p:cNvSpPr>
              <a:spLocks noChangeAspect="1"/>
            </p:cNvSpPr>
            <p:nvPr/>
          </p:nvSpPr>
          <p:spPr>
            <a:xfrm>
              <a:off x="4709" y="3200"/>
              <a:ext cx="5386" cy="5386"/>
            </a:xfrm>
            <a:prstGeom prst="ellipse">
              <a:avLst/>
            </a:prstGeom>
            <a:noFill/>
            <a:ln>
              <a:solidFill>
                <a:srgbClr val="E9B79E">
                  <a:alpha val="60000"/>
                </a:srgbClr>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99" name="椭圆 198"/>
            <p:cNvSpPr>
              <a:spLocks noChangeAspect="1"/>
            </p:cNvSpPr>
            <p:nvPr/>
          </p:nvSpPr>
          <p:spPr>
            <a:xfrm>
              <a:off x="4992" y="3483"/>
              <a:ext cx="4819" cy="4819"/>
            </a:xfrm>
            <a:prstGeom prst="ellipse">
              <a:avLst/>
            </a:prstGeom>
            <a:noFill/>
            <a:ln>
              <a:solidFill>
                <a:srgbClr val="E9B79E">
                  <a:alpha val="60000"/>
                </a:srgbClr>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00" name="椭圆 199"/>
            <p:cNvSpPr>
              <a:spLocks noChangeAspect="1"/>
            </p:cNvSpPr>
            <p:nvPr/>
          </p:nvSpPr>
          <p:spPr>
            <a:xfrm>
              <a:off x="5276" y="3767"/>
              <a:ext cx="4252" cy="4252"/>
            </a:xfrm>
            <a:prstGeom prst="ellipse">
              <a:avLst/>
            </a:prstGeom>
            <a:noFill/>
            <a:ln>
              <a:solidFill>
                <a:srgbClr val="E9B79E">
                  <a:alpha val="60000"/>
                </a:srgbClr>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01" name="椭圆 200"/>
            <p:cNvSpPr>
              <a:spLocks noChangeAspect="1"/>
            </p:cNvSpPr>
            <p:nvPr/>
          </p:nvSpPr>
          <p:spPr>
            <a:xfrm>
              <a:off x="5559" y="4050"/>
              <a:ext cx="3685" cy="3685"/>
            </a:xfrm>
            <a:prstGeom prst="ellipse">
              <a:avLst/>
            </a:prstGeom>
            <a:noFill/>
            <a:ln>
              <a:solidFill>
                <a:srgbClr val="E9B79E">
                  <a:alpha val="60000"/>
                </a:srgbClr>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02" name="椭圆 201"/>
            <p:cNvSpPr>
              <a:spLocks noChangeAspect="1"/>
            </p:cNvSpPr>
            <p:nvPr/>
          </p:nvSpPr>
          <p:spPr>
            <a:xfrm>
              <a:off x="5843" y="4334"/>
              <a:ext cx="3118" cy="3118"/>
            </a:xfrm>
            <a:prstGeom prst="ellipse">
              <a:avLst/>
            </a:prstGeom>
            <a:noFill/>
            <a:ln>
              <a:solidFill>
                <a:srgbClr val="E9B79E">
                  <a:alpha val="60000"/>
                </a:srgbClr>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03" name="椭圆 202"/>
            <p:cNvSpPr>
              <a:spLocks noChangeAspect="1"/>
            </p:cNvSpPr>
            <p:nvPr/>
          </p:nvSpPr>
          <p:spPr>
            <a:xfrm>
              <a:off x="6126" y="4617"/>
              <a:ext cx="2551" cy="2551"/>
            </a:xfrm>
            <a:prstGeom prst="ellipse">
              <a:avLst/>
            </a:prstGeom>
            <a:noFill/>
            <a:ln>
              <a:solidFill>
                <a:srgbClr val="E9B79E">
                  <a:alpha val="60000"/>
                </a:srgbClr>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04" name="椭圆 203"/>
            <p:cNvSpPr>
              <a:spLocks noChangeAspect="1"/>
            </p:cNvSpPr>
            <p:nvPr/>
          </p:nvSpPr>
          <p:spPr>
            <a:xfrm>
              <a:off x="6410" y="4901"/>
              <a:ext cx="1984" cy="1984"/>
            </a:xfrm>
            <a:prstGeom prst="ellipse">
              <a:avLst/>
            </a:prstGeom>
            <a:noFill/>
            <a:ln>
              <a:solidFill>
                <a:srgbClr val="E9B79E">
                  <a:alpha val="60000"/>
                </a:srgbClr>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05" name="椭圆 204"/>
            <p:cNvSpPr>
              <a:spLocks noChangeAspect="1"/>
            </p:cNvSpPr>
            <p:nvPr/>
          </p:nvSpPr>
          <p:spPr>
            <a:xfrm>
              <a:off x="6693" y="5184"/>
              <a:ext cx="1417" cy="1417"/>
            </a:xfrm>
            <a:prstGeom prst="ellipse">
              <a:avLst/>
            </a:prstGeom>
            <a:noFill/>
            <a:ln>
              <a:solidFill>
                <a:srgbClr val="E9B79E">
                  <a:alpha val="60000"/>
                </a:srgbClr>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06" name="椭圆 205"/>
            <p:cNvSpPr>
              <a:spLocks noChangeAspect="1"/>
            </p:cNvSpPr>
            <p:nvPr/>
          </p:nvSpPr>
          <p:spPr>
            <a:xfrm>
              <a:off x="6977" y="5468"/>
              <a:ext cx="850" cy="850"/>
            </a:xfrm>
            <a:prstGeom prst="ellipse">
              <a:avLst/>
            </a:prstGeom>
            <a:noFill/>
            <a:ln>
              <a:solidFill>
                <a:srgbClr val="E9B79E">
                  <a:alpha val="60000"/>
                </a:srgbClr>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sp>
        <p:nvSpPr>
          <p:cNvPr id="139" name="矩形 138"/>
          <p:cNvSpPr/>
          <p:nvPr/>
        </p:nvSpPr>
        <p:spPr>
          <a:xfrm>
            <a:off x="3686810" y="-3810"/>
            <a:ext cx="11466195" cy="7559675"/>
          </a:xfrm>
          <a:prstGeom prst="rect">
            <a:avLst/>
          </a:prstGeom>
          <a:gradFill>
            <a:gsLst>
              <a:gs pos="57000">
                <a:srgbClr val="D71920"/>
              </a:gs>
              <a:gs pos="0">
                <a:srgbClr val="D70110">
                  <a:alpha val="0"/>
                </a:srgbClr>
              </a:gs>
              <a:gs pos="100000">
                <a:srgbClr val="D71920"/>
              </a:gs>
            </a:gsLst>
            <a:lin ang="12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5" name="object 135"/>
          <p:cNvSpPr txBox="1"/>
          <p:nvPr/>
        </p:nvSpPr>
        <p:spPr>
          <a:xfrm>
            <a:off x="2682900" y="3005851"/>
            <a:ext cx="1671320" cy="509905"/>
          </a:xfrm>
          <a:prstGeom prst="rect">
            <a:avLst/>
          </a:prstGeom>
        </p:spPr>
        <p:txBody>
          <a:bodyPr vert="horz" wrap="square" lIns="0" tIns="17780" rIns="0" bIns="0" rtlCol="0">
            <a:spAutoFit/>
          </a:bodyPr>
          <a:lstStyle/>
          <a:p>
            <a:pPr marL="12700">
              <a:lnSpc>
                <a:spcPct val="100000"/>
              </a:lnSpc>
              <a:spcBef>
                <a:spcPts val="140"/>
              </a:spcBef>
            </a:pPr>
            <a:r>
              <a:rPr sz="3200" b="1" spc="35" dirty="0" err="1" smtClean="0">
                <a:solidFill>
                  <a:srgbClr val="FFFFFF"/>
                </a:solidFill>
                <a:latin typeface="微软雅黑" panose="020B0503020204020204" pitchFamily="34" charset="-122"/>
                <a:ea typeface="微软雅黑" panose="020B0503020204020204" pitchFamily="34" charset="-122"/>
                <a:cs typeface="思源黑体 CN Bold" panose="020B0800000000000000" charset="-122"/>
              </a:rPr>
              <a:t>关于</a:t>
            </a:r>
            <a:r>
              <a:rPr lang="zh-CN" altLang="en-US" sz="3200" b="1" spc="35" dirty="0" smtClean="0">
                <a:solidFill>
                  <a:srgbClr val="FFFFFF"/>
                </a:solidFill>
                <a:latin typeface="微软雅黑" panose="020B0503020204020204" pitchFamily="34" charset="-122"/>
                <a:ea typeface="微软雅黑" panose="020B0503020204020204" pitchFamily="34" charset="-122"/>
                <a:cs typeface="思源黑体 CN Bold" panose="020B0800000000000000" charset="-122"/>
              </a:rPr>
              <a:t>托福</a:t>
            </a:r>
            <a:endParaRPr sz="3200" b="1" spc="35" dirty="0">
              <a:solidFill>
                <a:srgbClr val="FFFFFF"/>
              </a:solidFill>
              <a:latin typeface="微软雅黑" panose="020B0503020204020204" pitchFamily="34" charset="-122"/>
              <a:ea typeface="微软雅黑" panose="020B0503020204020204" pitchFamily="34" charset="-122"/>
              <a:cs typeface="思源黑体 CN Bold" panose="020B0800000000000000" charset="-122"/>
            </a:endParaRPr>
          </a:p>
        </p:txBody>
      </p:sp>
      <p:sp>
        <p:nvSpPr>
          <p:cNvPr id="144" name="object 144"/>
          <p:cNvSpPr txBox="1"/>
          <p:nvPr/>
        </p:nvSpPr>
        <p:spPr>
          <a:xfrm>
            <a:off x="1166309" y="2115083"/>
            <a:ext cx="1521460" cy="1681229"/>
          </a:xfrm>
          <a:prstGeom prst="rect">
            <a:avLst/>
          </a:prstGeom>
        </p:spPr>
        <p:txBody>
          <a:bodyPr vert="horz" wrap="square" lIns="0" tIns="11430" rIns="0" bIns="0" rtlCol="0">
            <a:spAutoFit/>
          </a:bodyPr>
          <a:lstStyle/>
          <a:p>
            <a:pPr marL="12700">
              <a:lnSpc>
                <a:spcPct val="100000"/>
              </a:lnSpc>
              <a:spcBef>
                <a:spcPts val="90"/>
              </a:spcBef>
            </a:pPr>
            <a:r>
              <a:rPr sz="10850" b="1" spc="-5" dirty="0" smtClean="0">
                <a:solidFill>
                  <a:srgbClr val="FFFFFF"/>
                </a:solidFill>
                <a:latin typeface="DIN"/>
                <a:cs typeface="DIN"/>
              </a:rPr>
              <a:t>1</a:t>
            </a:r>
            <a:endParaRPr sz="10850" dirty="0">
              <a:latin typeface="DIN"/>
              <a:cs typeface="DIN"/>
            </a:endParaRPr>
          </a:p>
        </p:txBody>
      </p:sp>
      <p:pic>
        <p:nvPicPr>
          <p:cNvPr id="76" name="Picture 5" descr="托福logo"/>
          <p:cNvPicPr>
            <a:picLocks noChangeAspect="1" noChangeArrowheads="1"/>
          </p:cNvPicPr>
          <p:nvPr/>
        </p:nvPicPr>
        <p:blipFill>
          <a:blip r:embed="rId3" cstate="print"/>
          <a:srcRect/>
          <a:stretch>
            <a:fillRect/>
          </a:stretch>
        </p:blipFill>
        <p:spPr bwMode="auto">
          <a:xfrm>
            <a:off x="12896850" y="200025"/>
            <a:ext cx="638175" cy="266700"/>
          </a:xfrm>
          <a:prstGeom prst="rect">
            <a:avLst/>
          </a:prstGeom>
          <a:noFill/>
        </p:spPr>
      </p:pic>
      <p:pic>
        <p:nvPicPr>
          <p:cNvPr id="77" name="图片 4" descr="Cortool logo 组合统一样式041219"/>
          <p:cNvPicPr>
            <a:picLocks noChangeAspect="1" noChangeArrowheads="1"/>
          </p:cNvPicPr>
          <p:nvPr/>
        </p:nvPicPr>
        <p:blipFill>
          <a:blip r:embed="rId4" cstate="print"/>
          <a:srcRect/>
          <a:stretch>
            <a:fillRect/>
          </a:stretch>
        </p:blipFill>
        <p:spPr bwMode="auto">
          <a:xfrm>
            <a:off x="13658850" y="200025"/>
            <a:ext cx="1266825" cy="295275"/>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6" name="object 136"/>
          <p:cNvSpPr txBox="1"/>
          <p:nvPr/>
        </p:nvSpPr>
        <p:spPr>
          <a:xfrm>
            <a:off x="4895850" y="657225"/>
            <a:ext cx="1447800" cy="452120"/>
          </a:xfrm>
          <a:prstGeom prst="rect">
            <a:avLst/>
          </a:prstGeom>
        </p:spPr>
        <p:txBody>
          <a:bodyPr vert="horz" wrap="square" lIns="0" tIns="12700" rIns="0" bIns="0" rtlCol="0">
            <a:spAutoFit/>
          </a:bodyPr>
          <a:lstStyle/>
          <a:p>
            <a:pPr marL="12700">
              <a:lnSpc>
                <a:spcPct val="100000"/>
              </a:lnSpc>
              <a:spcBef>
                <a:spcPts val="100"/>
              </a:spcBef>
            </a:pPr>
            <a:r>
              <a:rPr lang="zh-CN" altLang="en-US" sz="2800" b="1" dirty="0" smtClean="0">
                <a:solidFill>
                  <a:srgbClr val="231F20"/>
                </a:solidFill>
                <a:latin typeface="微软雅黑" panose="020B0503020204020204" pitchFamily="34" charset="-122"/>
                <a:ea typeface="微软雅黑" panose="020B0503020204020204" pitchFamily="34" charset="-122"/>
                <a:cs typeface="思源黑体 CN Bold" panose="020B0800000000000000" charset="-122"/>
              </a:rPr>
              <a:t>托福</a:t>
            </a:r>
            <a:r>
              <a:rPr sz="2800" b="1" dirty="0" err="1" smtClean="0">
                <a:solidFill>
                  <a:srgbClr val="231F20"/>
                </a:solidFill>
                <a:latin typeface="微软雅黑" panose="020B0503020204020204" pitchFamily="34" charset="-122"/>
                <a:ea typeface="微软雅黑" panose="020B0503020204020204" pitchFamily="34" charset="-122"/>
                <a:cs typeface="思源黑体 CN Bold" panose="020B0800000000000000" charset="-122"/>
              </a:rPr>
              <a:t>简介</a:t>
            </a:r>
            <a:endParaRPr sz="2800" b="1" dirty="0">
              <a:solidFill>
                <a:srgbClr val="231F20"/>
              </a:solidFill>
              <a:latin typeface="微软雅黑" panose="020B0503020204020204" pitchFamily="34" charset="-122"/>
              <a:ea typeface="微软雅黑" panose="020B0503020204020204" pitchFamily="34" charset="-122"/>
              <a:cs typeface="思源黑体 CN Bold" panose="020B0800000000000000" charset="-122"/>
            </a:endParaRPr>
          </a:p>
        </p:txBody>
      </p:sp>
      <p:sp>
        <p:nvSpPr>
          <p:cNvPr id="156" name="object 6"/>
          <p:cNvSpPr/>
          <p:nvPr/>
        </p:nvSpPr>
        <p:spPr>
          <a:xfrm>
            <a:off x="1181337" y="372980"/>
            <a:ext cx="296545" cy="0"/>
          </a:xfrm>
          <a:custGeom>
            <a:avLst/>
            <a:gdLst/>
            <a:ahLst/>
            <a:cxnLst/>
            <a:rect l="l" t="t" r="r" b="b"/>
            <a:pathLst>
              <a:path w="296544">
                <a:moveTo>
                  <a:pt x="296329" y="0"/>
                </a:moveTo>
                <a:lnTo>
                  <a:pt x="0" y="0"/>
                </a:lnTo>
              </a:path>
            </a:pathLst>
          </a:custGeom>
          <a:ln w="3175">
            <a:solidFill>
              <a:srgbClr val="58595B"/>
            </a:solidFill>
          </a:ln>
        </p:spPr>
        <p:txBody>
          <a:bodyPr wrap="square" lIns="0" tIns="0" rIns="0" bIns="0" rtlCol="0"/>
          <a:lstStyle/>
          <a:p>
            <a:endParaRPr/>
          </a:p>
        </p:txBody>
      </p:sp>
      <p:sp>
        <p:nvSpPr>
          <p:cNvPr id="157" name="object 7"/>
          <p:cNvSpPr txBox="1"/>
          <p:nvPr/>
        </p:nvSpPr>
        <p:spPr>
          <a:xfrm>
            <a:off x="456803" y="297415"/>
            <a:ext cx="711200" cy="151130"/>
          </a:xfrm>
          <a:prstGeom prst="rect">
            <a:avLst/>
          </a:prstGeom>
        </p:spPr>
        <p:txBody>
          <a:bodyPr vert="horz" wrap="square" lIns="0" tIns="12700" rIns="0" bIns="0" rtlCol="0">
            <a:spAutoFit/>
          </a:bodyPr>
          <a:lstStyle/>
          <a:p>
            <a:pPr marL="12700">
              <a:lnSpc>
                <a:spcPct val="100000"/>
              </a:lnSpc>
              <a:spcBef>
                <a:spcPts val="100"/>
              </a:spcBef>
            </a:pPr>
            <a:r>
              <a:rPr lang="zh-CN" sz="900" b="1">
                <a:latin typeface="微软雅黑 Light" panose="020B0502040204020203" charset="-122"/>
                <a:cs typeface="微软雅黑 Light" panose="020B0502040204020203" charset="-122"/>
                <a:sym typeface="+mn-ea"/>
              </a:rPr>
              <a:t>科技成就托福</a:t>
            </a:r>
          </a:p>
        </p:txBody>
      </p:sp>
      <p:sp>
        <p:nvSpPr>
          <p:cNvPr id="158" name="object 8"/>
          <p:cNvSpPr/>
          <p:nvPr/>
        </p:nvSpPr>
        <p:spPr>
          <a:xfrm>
            <a:off x="357949" y="333927"/>
            <a:ext cx="78105" cy="78105"/>
          </a:xfrm>
          <a:custGeom>
            <a:avLst/>
            <a:gdLst/>
            <a:ahLst/>
            <a:cxnLst/>
            <a:rect l="l" t="t" r="r" b="b"/>
            <a:pathLst>
              <a:path w="78104" h="78104">
                <a:moveTo>
                  <a:pt x="0" y="0"/>
                </a:moveTo>
                <a:lnTo>
                  <a:pt x="77787" y="0"/>
                </a:lnTo>
                <a:lnTo>
                  <a:pt x="77787" y="77787"/>
                </a:lnTo>
                <a:lnTo>
                  <a:pt x="0" y="77787"/>
                </a:lnTo>
                <a:lnTo>
                  <a:pt x="0" y="0"/>
                </a:lnTo>
                <a:close/>
              </a:path>
            </a:pathLst>
          </a:custGeom>
          <a:solidFill>
            <a:srgbClr val="58595B"/>
          </a:solidFill>
        </p:spPr>
        <p:txBody>
          <a:bodyPr wrap="square" lIns="0" tIns="0" rIns="0" bIns="0" rtlCol="0"/>
          <a:lstStyle/>
          <a:p>
            <a:endParaRPr/>
          </a:p>
        </p:txBody>
      </p:sp>
      <p:sp>
        <p:nvSpPr>
          <p:cNvPr id="25" name="TextBox 24"/>
          <p:cNvSpPr txBox="1"/>
          <p:nvPr/>
        </p:nvSpPr>
        <p:spPr>
          <a:xfrm>
            <a:off x="4819650" y="1399540"/>
            <a:ext cx="9217025" cy="2773680"/>
          </a:xfrm>
          <a:prstGeom prst="rect">
            <a:avLst/>
          </a:prstGeom>
          <a:noFill/>
        </p:spPr>
        <p:txBody>
          <a:bodyPr wrap="square" rtlCol="0">
            <a:noAutofit/>
          </a:bodyPr>
          <a:lstStyle/>
          <a:p>
            <a:pPr>
              <a:lnSpc>
                <a:spcPts val="1200"/>
              </a:lnSpc>
            </a:pPr>
            <a:r>
              <a:rPr lang="zh-CN" altLang="en-US" sz="2000" b="1"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rPr>
              <a:t>大连托福科技发展有限公司</a:t>
            </a:r>
            <a:r>
              <a:rPr lang="zh-CN" altLang="en-US" sz="1400" dirty="0" smtClean="0">
                <a:solidFill>
                  <a:schemeClr val="tx1"/>
                </a:solidFill>
                <a:latin typeface="微软雅黑" panose="020B0503020204020204" pitchFamily="34" charset="-122"/>
                <a:ea typeface="微软雅黑" panose="020B0503020204020204" pitchFamily="34" charset="-122"/>
              </a:rPr>
              <a:t>（成立于</a:t>
            </a:r>
            <a:r>
              <a:rPr lang="en-US" altLang="zh-CN" sz="1400" dirty="0" smtClean="0">
                <a:solidFill>
                  <a:schemeClr val="tx1"/>
                </a:solidFill>
                <a:latin typeface="微软雅黑" panose="020B0503020204020204" pitchFamily="34" charset="-122"/>
                <a:ea typeface="微软雅黑" panose="020B0503020204020204" pitchFamily="34" charset="-122"/>
              </a:rPr>
              <a:t>1999</a:t>
            </a:r>
            <a:r>
              <a:rPr lang="zh-CN" altLang="en-US" sz="1400" dirty="0" smtClean="0">
                <a:solidFill>
                  <a:schemeClr val="tx1"/>
                </a:solidFill>
                <a:latin typeface="微软雅黑" panose="020B0503020204020204" pitchFamily="34" charset="-122"/>
                <a:ea typeface="微软雅黑" panose="020B0503020204020204" pitchFamily="34" charset="-122"/>
              </a:rPr>
              <a:t>年）</a:t>
            </a:r>
            <a:endParaRPr lang="en-US" altLang="zh-CN" sz="1400" b="1"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p>
            <a:pPr>
              <a:lnSpc>
                <a:spcPts val="1200"/>
              </a:lnSpc>
            </a:pPr>
            <a:endParaRPr lang="en-US" altLang="zh-CN" sz="1400" b="1"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p>
            <a:pPr>
              <a:lnSpc>
                <a:spcPct val="100000"/>
              </a:lnSpc>
            </a:pPr>
            <a:r>
              <a:rPr lang="en-US" altLang="zh-CN" sz="1200" dirty="0" smtClean="0">
                <a:solidFill>
                  <a:schemeClr val="tx1"/>
                </a:solidFill>
                <a:latin typeface="微软雅黑" panose="020B0503020204020204" pitchFamily="34" charset="-122"/>
                <a:ea typeface="微软雅黑" panose="020B0503020204020204" pitchFamily="34" charset="-122"/>
              </a:rPr>
              <a:t>ISO9001:2003</a:t>
            </a:r>
            <a:r>
              <a:rPr lang="zh-CN" altLang="en-US" sz="1200" dirty="0" smtClean="0">
                <a:solidFill>
                  <a:schemeClr val="tx1"/>
                </a:solidFill>
                <a:latin typeface="微软雅黑" panose="020B0503020204020204" pitchFamily="34" charset="-122"/>
                <a:ea typeface="微软雅黑" panose="020B0503020204020204" pitchFamily="34" charset="-122"/>
              </a:rPr>
              <a:t>质量管理</a:t>
            </a:r>
            <a:r>
              <a:rPr lang="zh-CN" altLang="en-US" sz="1200" dirty="0" smtClean="0">
                <a:solidFill>
                  <a:schemeClr val="tx1"/>
                </a:solidFill>
                <a:latin typeface="微软雅黑" panose="020B0503020204020204" pitchFamily="34" charset="-122"/>
                <a:ea typeface="微软雅黑" panose="020B0503020204020204" pitchFamily="34" charset="-122"/>
              </a:rPr>
              <a:t>体系认证。</a:t>
            </a:r>
            <a:endParaRPr lang="en-US" altLang="zh-CN" sz="1200" dirty="0" smtClean="0">
              <a:solidFill>
                <a:schemeClr val="tx1"/>
              </a:solidFill>
              <a:latin typeface="微软雅黑" panose="020B0503020204020204" pitchFamily="34" charset="-122"/>
              <a:ea typeface="微软雅黑" panose="020B0503020204020204" pitchFamily="34" charset="-122"/>
            </a:endParaRPr>
          </a:p>
          <a:p>
            <a:pPr>
              <a:lnSpc>
                <a:spcPct val="100000"/>
              </a:lnSpc>
            </a:pPr>
            <a:r>
              <a:rPr lang="en-US" altLang="zh-CN" sz="1200" dirty="0" smtClean="0">
                <a:solidFill>
                  <a:schemeClr val="tx1"/>
                </a:solidFill>
                <a:latin typeface="微软雅黑" panose="020B0503020204020204" pitchFamily="34" charset="-122"/>
                <a:ea typeface="微软雅黑" panose="020B0503020204020204" pitchFamily="34" charset="-122"/>
              </a:rPr>
              <a:t>AEO</a:t>
            </a:r>
            <a:r>
              <a:rPr lang="zh-CN" altLang="en-US" sz="1200" dirty="0" smtClean="0">
                <a:solidFill>
                  <a:schemeClr val="tx1"/>
                </a:solidFill>
                <a:latin typeface="微软雅黑" panose="020B0503020204020204" pitchFamily="34" charset="-122"/>
                <a:ea typeface="微软雅黑" panose="020B0503020204020204" pitchFamily="34" charset="-122"/>
              </a:rPr>
              <a:t>编号</a:t>
            </a:r>
            <a:r>
              <a:rPr lang="en-US" altLang="zh-CN" sz="1200" dirty="0" smtClean="0">
                <a:solidFill>
                  <a:schemeClr val="tx1"/>
                </a:solidFill>
                <a:latin typeface="微软雅黑" panose="020B0503020204020204" pitchFamily="34" charset="-122"/>
                <a:ea typeface="微软雅黑" panose="020B0503020204020204" pitchFamily="34" charset="-122"/>
              </a:rPr>
              <a:t>2102960445</a:t>
            </a:r>
            <a:r>
              <a:rPr lang="zh-CN" altLang="en-US" sz="1200" dirty="0" smtClean="0">
                <a:solidFill>
                  <a:schemeClr val="tx1"/>
                </a:solidFill>
                <a:latin typeface="微软雅黑" panose="020B0503020204020204" pitchFamily="34" charset="-122"/>
                <a:ea typeface="微软雅黑" panose="020B0503020204020204" pitchFamily="34" charset="-122"/>
              </a:rPr>
              <a:t>海关一般人证企业。</a:t>
            </a:r>
            <a:endParaRPr lang="en-US" altLang="zh-CN" sz="1200" dirty="0" smtClean="0">
              <a:solidFill>
                <a:schemeClr val="tx1"/>
              </a:solidFill>
              <a:latin typeface="微软雅黑" panose="020B0503020204020204" pitchFamily="34" charset="-122"/>
              <a:ea typeface="微软雅黑" panose="020B0503020204020204" pitchFamily="34" charset="-122"/>
            </a:endParaRPr>
          </a:p>
          <a:p>
            <a:pPr>
              <a:lnSpc>
                <a:spcPct val="100000"/>
              </a:lnSpc>
            </a:pPr>
            <a:r>
              <a:rPr lang="zh-CN" altLang="en-US" sz="1200" dirty="0" smtClean="0">
                <a:solidFill>
                  <a:schemeClr val="tx1"/>
                </a:solidFill>
                <a:latin typeface="微软雅黑" panose="020B0503020204020204" pitchFamily="34" charset="-122"/>
                <a:ea typeface="微软雅黑" panose="020B0503020204020204" pitchFamily="34" charset="-122"/>
              </a:rPr>
              <a:t>自</a:t>
            </a:r>
            <a:r>
              <a:rPr lang="en-US" altLang="zh-CN" sz="1200" dirty="0" smtClean="0">
                <a:solidFill>
                  <a:schemeClr val="tx1"/>
                </a:solidFill>
                <a:latin typeface="微软雅黑" panose="020B0503020204020204" pitchFamily="34" charset="-122"/>
                <a:ea typeface="微软雅黑" panose="020B0503020204020204" pitchFamily="34" charset="-122"/>
              </a:rPr>
              <a:t>2004</a:t>
            </a:r>
            <a:r>
              <a:rPr lang="zh-CN" altLang="en-US" sz="1200" dirty="0" smtClean="0">
                <a:solidFill>
                  <a:schemeClr val="tx1"/>
                </a:solidFill>
                <a:latin typeface="微软雅黑" panose="020B0503020204020204" pitchFamily="34" charset="-122"/>
                <a:ea typeface="微软雅黑" panose="020B0503020204020204" pitchFamily="34" charset="-122"/>
              </a:rPr>
              <a:t>年起成为中国机电商会会员和五金制品协会成员。</a:t>
            </a:r>
            <a:endParaRPr lang="en-US" altLang="zh-CN" sz="1200" b="1"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p>
            <a:pPr>
              <a:lnSpc>
                <a:spcPct val="100000"/>
              </a:lnSpc>
            </a:pPr>
            <a:r>
              <a:rPr lang="zh-CN" altLang="en-US" sz="1200" dirty="0" smtClean="0">
                <a:solidFill>
                  <a:schemeClr val="tx1"/>
                </a:solidFill>
                <a:latin typeface="微软雅黑" panose="020B0503020204020204" pitchFamily="34" charset="-122"/>
                <a:ea typeface="微软雅黑" panose="020B0503020204020204" pitchFamily="34" charset="-122"/>
              </a:rPr>
              <a:t>精密的切削工具，专注为加工中心生产铣刀和数控刀具的制造商。</a:t>
            </a:r>
            <a:endParaRPr lang="en-US" altLang="zh-CN" sz="1200" b="1" dirty="0" smtClean="0">
              <a:solidFill>
                <a:schemeClr val="tx1"/>
              </a:solidFill>
              <a:latin typeface="微软雅黑" panose="020B0503020204020204" pitchFamily="34" charset="-122"/>
              <a:ea typeface="微软雅黑" panose="020B0503020204020204" pitchFamily="34" charset="-122"/>
            </a:endParaRPr>
          </a:p>
          <a:p>
            <a:pPr>
              <a:lnSpc>
                <a:spcPct val="100000"/>
              </a:lnSpc>
            </a:pPr>
            <a:r>
              <a:rPr lang="zh-CN" altLang="en-US" sz="1200" dirty="0" smtClean="0">
                <a:solidFill>
                  <a:schemeClr val="tx1"/>
                </a:solidFill>
                <a:latin typeface="微软雅黑" panose="020B0503020204020204" pitchFamily="34" charset="-122"/>
                <a:ea typeface="微软雅黑" panose="020B0503020204020204" pitchFamily="34" charset="-122"/>
              </a:rPr>
              <a:t>工业级切、磨片和磨具制造商，及专业生产金刚石锯片和孔钻等建筑工具。</a:t>
            </a:r>
            <a:endParaRPr lang="en-US" altLang="zh-CN" sz="1200" dirty="0" smtClean="0">
              <a:solidFill>
                <a:schemeClr val="tx1"/>
              </a:solidFill>
              <a:latin typeface="微软雅黑" panose="020B0503020204020204" pitchFamily="34" charset="-122"/>
              <a:ea typeface="微软雅黑" panose="020B0503020204020204" pitchFamily="34" charset="-122"/>
            </a:endParaRPr>
          </a:p>
          <a:p>
            <a:pPr>
              <a:lnSpc>
                <a:spcPct val="100000"/>
              </a:lnSpc>
            </a:pPr>
            <a:endParaRPr lang="en-US" altLang="zh-CN" sz="1200" b="1"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p>
            <a:pPr marL="342900" indent="-342900">
              <a:lnSpc>
                <a:spcPct val="100000"/>
              </a:lnSpc>
            </a:pPr>
            <a:r>
              <a:rPr lang="zh-CN" altLang="en-US" sz="1200" dirty="0" smtClean="0">
                <a:solidFill>
                  <a:schemeClr val="tx1"/>
                </a:solidFill>
                <a:latin typeface="微软雅黑" panose="020B0503020204020204" pitchFamily="34" charset="-122"/>
                <a:ea typeface="微软雅黑" panose="020B0503020204020204" pitchFamily="34" charset="-122"/>
              </a:rPr>
              <a:t>集团旗下工厂</a:t>
            </a:r>
            <a:r>
              <a:rPr lang="zh-CN" altLang="en-US" sz="1200" b="1"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a:t>
            </a:r>
            <a:endParaRPr lang="en-US" sz="1200" b="1"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p>
            <a:pPr marL="342900" indent="-342900">
              <a:lnSpc>
                <a:spcPct val="100000"/>
              </a:lnSpc>
            </a:pPr>
            <a:r>
              <a:rPr lang="zh-CN" altLang="en-US" sz="1200" dirty="0" smtClean="0">
                <a:solidFill>
                  <a:schemeClr val="tx1"/>
                </a:solidFill>
                <a:latin typeface="微软雅黑" panose="020B0503020204020204" pitchFamily="34" charset="-122"/>
                <a:ea typeface="微软雅黑" panose="020B0503020204020204" pitchFamily="34" charset="-122"/>
                <a:cs typeface="Ebrima" panose="02000000000000000000" pitchFamily="2" charset="0"/>
              </a:rPr>
              <a:t>作为金刚石锯片和孔钻产品制造商，已在全球范围内注册</a:t>
            </a:r>
            <a:r>
              <a:rPr lang="en-US" altLang="zh-CN" sz="1200" dirty="0" smtClean="0">
                <a:solidFill>
                  <a:schemeClr val="tx1"/>
                </a:solidFill>
                <a:latin typeface="微软雅黑" panose="020B0503020204020204" pitchFamily="34" charset="-122"/>
                <a:ea typeface="微软雅黑" panose="020B0503020204020204" pitchFamily="34" charset="-122"/>
              </a:rPr>
              <a:t>CORTOOL</a:t>
            </a:r>
            <a:r>
              <a:rPr lang="zh-CN" altLang="en-US" sz="1200" dirty="0" smtClean="0">
                <a:solidFill>
                  <a:schemeClr val="tx1"/>
                </a:solidFill>
                <a:latin typeface="微软雅黑" panose="020B0503020204020204" pitchFamily="34" charset="-122"/>
                <a:ea typeface="微软雅黑" panose="020B0503020204020204" pitchFamily="34" charset="-122"/>
              </a:rPr>
              <a:t>、</a:t>
            </a:r>
            <a:r>
              <a:rPr lang="en-US" altLang="zh-CN" sz="1200" dirty="0" smtClean="0">
                <a:solidFill>
                  <a:schemeClr val="tx1"/>
                </a:solidFill>
                <a:latin typeface="微软雅黑" panose="020B0503020204020204" pitchFamily="34" charset="-122"/>
                <a:ea typeface="微软雅黑" panose="020B0503020204020204" pitchFamily="34" charset="-122"/>
              </a:rPr>
              <a:t>FALC</a:t>
            </a:r>
            <a:r>
              <a:rPr lang="zh-CN" altLang="en-US" sz="1200" dirty="0" smtClean="0">
                <a:solidFill>
                  <a:schemeClr val="tx1"/>
                </a:solidFill>
                <a:latin typeface="微软雅黑" panose="020B0503020204020204" pitchFamily="34" charset="-122"/>
                <a:ea typeface="微软雅黑" panose="020B0503020204020204" pitchFamily="34" charset="-122"/>
              </a:rPr>
              <a:t>、</a:t>
            </a:r>
            <a:r>
              <a:rPr lang="en-US" altLang="zh-CN" sz="1200" dirty="0" smtClean="0">
                <a:solidFill>
                  <a:schemeClr val="tx1"/>
                </a:solidFill>
                <a:latin typeface="微软雅黑" panose="020B0503020204020204" pitchFamily="34" charset="-122"/>
                <a:ea typeface="微软雅黑" panose="020B0503020204020204" pitchFamily="34" charset="-122"/>
              </a:rPr>
              <a:t>ICUT</a:t>
            </a:r>
            <a:r>
              <a:rPr lang="zh-CN" altLang="en-US" sz="1200" dirty="0" smtClean="0">
                <a:solidFill>
                  <a:schemeClr val="tx1"/>
                </a:solidFill>
                <a:latin typeface="微软雅黑" panose="020B0503020204020204" pitchFamily="34" charset="-122"/>
                <a:ea typeface="微软雅黑" panose="020B0503020204020204" pitchFamily="34" charset="-122"/>
              </a:rPr>
              <a:t>、</a:t>
            </a:r>
            <a:r>
              <a:rPr lang="en-US" altLang="zh-CN" sz="1200" dirty="0" smtClean="0">
                <a:solidFill>
                  <a:schemeClr val="tx1"/>
                </a:solidFill>
                <a:latin typeface="微软雅黑" panose="020B0503020204020204" pitchFamily="34" charset="-122"/>
                <a:ea typeface="微软雅黑" panose="020B0503020204020204" pitchFamily="34" charset="-122"/>
              </a:rPr>
              <a:t>IDRILL</a:t>
            </a:r>
            <a:r>
              <a:rPr lang="zh-CN" altLang="en-US" sz="1200" dirty="0" smtClean="0">
                <a:solidFill>
                  <a:schemeClr val="tx1"/>
                </a:solidFill>
                <a:latin typeface="微软雅黑" panose="020B0503020204020204" pitchFamily="34" charset="-122"/>
                <a:ea typeface="微软雅黑" panose="020B0503020204020204" pitchFamily="34" charset="-122"/>
              </a:rPr>
              <a:t>等品牌。</a:t>
            </a:r>
            <a:endParaRPr lang="en-US" altLang="zh-CN" sz="1200" dirty="0" smtClean="0">
              <a:solidFill>
                <a:schemeClr val="tx1"/>
              </a:solidFill>
              <a:latin typeface="微软雅黑" panose="020B0503020204020204" pitchFamily="34" charset="-122"/>
              <a:ea typeface="微软雅黑" panose="020B0503020204020204" pitchFamily="34" charset="-122"/>
            </a:endParaRPr>
          </a:p>
          <a:p>
            <a:pPr>
              <a:lnSpc>
                <a:spcPct val="100000"/>
              </a:lnSpc>
            </a:pPr>
            <a:r>
              <a:rPr lang="zh-CN" altLang="en-US" sz="1200" dirty="0" smtClean="0">
                <a:solidFill>
                  <a:schemeClr val="tx1"/>
                </a:solidFill>
                <a:latin typeface="微软雅黑" panose="020B0503020204020204" pitchFamily="34" charset="-122"/>
                <a:ea typeface="微软雅黑" panose="020B0503020204020204" pitchFamily="34" charset="-122"/>
              </a:rPr>
              <a:t>专业生产</a:t>
            </a:r>
            <a:r>
              <a:rPr lang="en-US" altLang="zh-CN" sz="1200" dirty="0" smtClean="0">
                <a:solidFill>
                  <a:schemeClr val="tx1"/>
                </a:solidFill>
                <a:latin typeface="微软雅黑" panose="020B0503020204020204" pitchFamily="34" charset="-122"/>
                <a:ea typeface="微软雅黑" panose="020B0503020204020204" pitchFamily="34" charset="-122"/>
              </a:rPr>
              <a:t>SDS</a:t>
            </a:r>
            <a:r>
              <a:rPr lang="zh-CN" altLang="en-US" sz="1200" dirty="0" smtClean="0">
                <a:solidFill>
                  <a:schemeClr val="tx1"/>
                </a:solidFill>
                <a:latin typeface="微软雅黑" panose="020B0503020204020204" pitchFamily="34" charset="-122"/>
                <a:ea typeface="微软雅黑" panose="020B0503020204020204" pitchFamily="34" charset="-122"/>
              </a:rPr>
              <a:t>和冲击式电锤钻，</a:t>
            </a:r>
            <a:r>
              <a:rPr lang="en-US" altLang="zh-CN" sz="1200" dirty="0" smtClean="0">
                <a:solidFill>
                  <a:schemeClr val="tx1"/>
                </a:solidFill>
                <a:latin typeface="微软雅黑" panose="020B0503020204020204" pitchFamily="34" charset="-122"/>
                <a:ea typeface="微软雅黑" panose="020B0503020204020204" pitchFamily="34" charset="-122"/>
              </a:rPr>
              <a:t>PGM</a:t>
            </a:r>
            <a:r>
              <a:rPr lang="zh-CN" altLang="en-US" sz="1200" dirty="0" smtClean="0">
                <a:solidFill>
                  <a:schemeClr val="tx1"/>
                </a:solidFill>
                <a:latin typeface="微软雅黑" panose="020B0503020204020204" pitchFamily="34" charset="-122"/>
                <a:ea typeface="微软雅黑" panose="020B0503020204020204" pitchFamily="34" charset="-122"/>
              </a:rPr>
              <a:t>成员工厂。</a:t>
            </a:r>
            <a:endParaRPr lang="en-US" altLang="zh-CN" sz="1200" dirty="0" smtClean="0">
              <a:solidFill>
                <a:schemeClr val="tx1"/>
              </a:solidFill>
              <a:latin typeface="微软雅黑" panose="020B0503020204020204" pitchFamily="34" charset="-122"/>
              <a:ea typeface="微软雅黑" panose="020B0503020204020204" pitchFamily="34" charset="-122"/>
            </a:endParaRPr>
          </a:p>
          <a:p>
            <a:pPr>
              <a:lnSpc>
                <a:spcPct val="100000"/>
              </a:lnSpc>
            </a:pPr>
            <a:r>
              <a:rPr lang="zh-CN" altLang="en-US" sz="1200" dirty="0" smtClean="0">
                <a:solidFill>
                  <a:schemeClr val="tx1"/>
                </a:solidFill>
                <a:latin typeface="微软雅黑" panose="020B0503020204020204" pitchFamily="34" charset="-122"/>
                <a:ea typeface="微软雅黑" panose="020B0503020204020204" pitchFamily="34" charset="-122"/>
              </a:rPr>
              <a:t>欧洲主要的</a:t>
            </a:r>
            <a:r>
              <a:rPr lang="en-US" altLang="zh-CN" sz="1200" dirty="0" smtClean="0">
                <a:solidFill>
                  <a:schemeClr val="tx1"/>
                </a:solidFill>
                <a:latin typeface="微软雅黑" panose="020B0503020204020204" pitchFamily="34" charset="-122"/>
                <a:ea typeface="微软雅黑" panose="020B0503020204020204" pitchFamily="34" charset="-122"/>
              </a:rPr>
              <a:t>HSS</a:t>
            </a:r>
            <a:r>
              <a:rPr lang="zh-CN" altLang="en-US" sz="1200" dirty="0" smtClean="0">
                <a:solidFill>
                  <a:schemeClr val="tx1"/>
                </a:solidFill>
                <a:latin typeface="微软雅黑" panose="020B0503020204020204" pitchFamily="34" charset="-122"/>
                <a:ea typeface="微软雅黑" panose="020B0503020204020204" pitchFamily="34" charset="-122"/>
              </a:rPr>
              <a:t> </a:t>
            </a:r>
            <a:r>
              <a:rPr lang="en-US" altLang="zh-CN" sz="1200" dirty="0" smtClean="0">
                <a:solidFill>
                  <a:schemeClr val="tx1"/>
                </a:solidFill>
                <a:latin typeface="微软雅黑" panose="020B0503020204020204" pitchFamily="34" charset="-122"/>
                <a:ea typeface="微软雅黑" panose="020B0503020204020204" pitchFamily="34" charset="-122"/>
              </a:rPr>
              <a:t>G&amp;E</a:t>
            </a:r>
            <a:r>
              <a:rPr lang="zh-CN" altLang="en-US" sz="1200" dirty="0" smtClean="0">
                <a:solidFill>
                  <a:schemeClr val="tx1"/>
                </a:solidFill>
                <a:latin typeface="微软雅黑" panose="020B0503020204020204" pitchFamily="34" charset="-122"/>
                <a:ea typeface="微软雅黑" panose="020B0503020204020204" pitchFamily="34" charset="-122"/>
              </a:rPr>
              <a:t>刃具</a:t>
            </a:r>
            <a:r>
              <a:rPr lang="en-US" altLang="zh-CN" sz="1200" dirty="0" smtClean="0">
                <a:solidFill>
                  <a:schemeClr val="tx1"/>
                </a:solidFill>
                <a:latin typeface="微软雅黑" panose="020B0503020204020204" pitchFamily="34" charset="-122"/>
                <a:ea typeface="微软雅黑" panose="020B0503020204020204" pitchFamily="34" charset="-122"/>
              </a:rPr>
              <a:t>OEM</a:t>
            </a:r>
            <a:r>
              <a:rPr lang="zh-CN" altLang="en-US" sz="1200" dirty="0" smtClean="0">
                <a:solidFill>
                  <a:schemeClr val="tx1"/>
                </a:solidFill>
                <a:latin typeface="微软雅黑" panose="020B0503020204020204" pitchFamily="34" charset="-122"/>
                <a:ea typeface="微软雅黑" panose="020B0503020204020204" pitchFamily="34" charset="-122"/>
              </a:rPr>
              <a:t>供应商，并具有</a:t>
            </a:r>
            <a:r>
              <a:rPr lang="en-US" altLang="zh-CN" sz="1200" dirty="0" smtClean="0">
                <a:solidFill>
                  <a:schemeClr val="tx1"/>
                </a:solidFill>
                <a:latin typeface="微软雅黑" panose="020B0503020204020204" pitchFamily="34" charset="-122"/>
                <a:ea typeface="微软雅黑" panose="020B0503020204020204" pitchFamily="34" charset="-122"/>
              </a:rPr>
              <a:t>TUV/Gs &amp; VPA</a:t>
            </a:r>
            <a:r>
              <a:rPr lang="zh-CN" altLang="en-US" sz="1200" dirty="0" smtClean="0">
                <a:solidFill>
                  <a:schemeClr val="tx1"/>
                </a:solidFill>
                <a:latin typeface="微软雅黑" panose="020B0503020204020204" pitchFamily="34" charset="-122"/>
                <a:ea typeface="微软雅黑" panose="020B0503020204020204" pitchFamily="34" charset="-122"/>
              </a:rPr>
              <a:t>认证。</a:t>
            </a:r>
            <a:endParaRPr lang="en-US" altLang="zh-CN" sz="1200" dirty="0" smtClean="0">
              <a:solidFill>
                <a:schemeClr val="tx1"/>
              </a:solidFill>
              <a:latin typeface="微软雅黑" panose="020B0503020204020204" pitchFamily="34" charset="-122"/>
              <a:ea typeface="微软雅黑" panose="020B0503020204020204" pitchFamily="34" charset="-122"/>
            </a:endParaRPr>
          </a:p>
          <a:p>
            <a:pPr>
              <a:lnSpc>
                <a:spcPct val="100000"/>
              </a:lnSpc>
            </a:pPr>
            <a:r>
              <a:rPr lang="zh-CN" altLang="en-US" sz="1200" dirty="0" smtClean="0">
                <a:solidFill>
                  <a:schemeClr val="tx1"/>
                </a:solidFill>
                <a:latin typeface="微软雅黑" panose="020B0503020204020204" pitchFamily="34" charset="-122"/>
                <a:ea typeface="微软雅黑" panose="020B0503020204020204" pitchFamily="34" charset="-122"/>
              </a:rPr>
              <a:t>同时</a:t>
            </a:r>
            <a:r>
              <a:rPr lang="zh-CN" altLang="en-US" sz="1200" dirty="0">
                <a:solidFill>
                  <a:schemeClr val="tx1"/>
                </a:solidFill>
                <a:latin typeface="微软雅黑" panose="020B0503020204020204" pitchFamily="34" charset="-122"/>
                <a:ea typeface="微软雅黑" panose="020B0503020204020204" pitchFamily="34" charset="-122"/>
              </a:rPr>
              <a:t>具备</a:t>
            </a:r>
            <a:r>
              <a:rPr lang="en-US" altLang="zh-CN" sz="1200" dirty="0">
                <a:solidFill>
                  <a:schemeClr val="tx1"/>
                </a:solidFill>
                <a:latin typeface="微软雅黑" panose="020B0503020204020204" pitchFamily="34" charset="-122"/>
                <a:ea typeface="微软雅黑" panose="020B0503020204020204" pitchFamily="34" charset="-122"/>
              </a:rPr>
              <a:t>TUV/GS HM</a:t>
            </a:r>
            <a:r>
              <a:rPr lang="zh-CN" altLang="en-US" sz="1200" dirty="0">
                <a:solidFill>
                  <a:schemeClr val="tx1"/>
                </a:solidFill>
                <a:latin typeface="微软雅黑" panose="020B0503020204020204" pitchFamily="34" charset="-122"/>
                <a:ea typeface="微软雅黑" panose="020B0503020204020204" pitchFamily="34" charset="-122"/>
              </a:rPr>
              <a:t>认证的整体硬质合金钻头、铣刀、螺纹刀具的生产资质。</a:t>
            </a:r>
            <a:endParaRPr lang="en-US" altLang="zh-CN" sz="1200" b="1"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p>
            <a:pPr>
              <a:lnSpc>
                <a:spcPct val="100000"/>
              </a:lnSpc>
            </a:pPr>
            <a:r>
              <a:rPr lang="zh-CN" altLang="en-US" sz="1200"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rPr>
              <a:t>授权</a:t>
            </a:r>
            <a:r>
              <a:rPr lang="zh-CN" altLang="en-US" sz="1200"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的</a:t>
            </a:r>
            <a:r>
              <a:rPr lang="en-US" altLang="zh-CN" sz="1200"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rPr>
              <a:t>X-LOCK</a:t>
            </a:r>
            <a:r>
              <a:rPr lang="zh-CN" altLang="en-US" sz="1200"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rPr>
              <a:t>系列产品</a:t>
            </a:r>
            <a:r>
              <a:rPr lang="zh-CN" altLang="en-US" sz="1200"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，包括电镀和真空钎焊金刚石锯片</a:t>
            </a:r>
            <a:r>
              <a:rPr lang="en-US" altLang="zh-CN" sz="1200"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&amp;</a:t>
            </a:r>
            <a:r>
              <a:rPr lang="zh-CN" altLang="en-US" sz="1200"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孔钻、切磨片、百叶轮、金刚磨盘</a:t>
            </a:r>
            <a:r>
              <a:rPr lang="zh-CN" altLang="en-US" sz="1200"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rPr>
              <a:t>、钢丝</a:t>
            </a:r>
            <a:r>
              <a:rPr lang="zh-CN" altLang="en-US" sz="1200"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刷等</a:t>
            </a:r>
            <a:r>
              <a:rPr lang="zh-CN" altLang="en-US" sz="1200"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rPr>
              <a:t>。</a:t>
            </a:r>
            <a:endParaRPr lang="en-US" altLang="zh-CN" sz="1200" b="1"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p>
            <a:pPr>
              <a:lnSpc>
                <a:spcPts val="1000"/>
              </a:lnSpc>
            </a:pPr>
            <a:r>
              <a:rPr lang="en-US" altLang="zh-CN" sz="1200" b="1" dirty="0" smtClean="0">
                <a:solidFill>
                  <a:schemeClr val="tx1"/>
                </a:solidFill>
                <a:latin typeface="Dutch801 Rm BT" panose="02020603060505020304" pitchFamily="18" charset="0"/>
                <a:cs typeface="Arial" panose="020B0604020202020204" pitchFamily="34" charset="0"/>
              </a:rPr>
              <a:t>             </a:t>
            </a:r>
            <a:endParaRPr lang="en-US" altLang="zh-CN" sz="1200" spc="-40" dirty="0">
              <a:solidFill>
                <a:schemeClr val="tx1"/>
              </a:solidFill>
              <a:latin typeface="Ebrima" panose="02000000000000000000" pitchFamily="2" charset="0"/>
              <a:ea typeface="Ebrima" panose="02000000000000000000" pitchFamily="2" charset="0"/>
              <a:cs typeface="Ebrima" panose="02000000000000000000" pitchFamily="2" charset="0"/>
            </a:endParaRPr>
          </a:p>
          <a:p>
            <a:pPr>
              <a:lnSpc>
                <a:spcPts val="1000"/>
              </a:lnSpc>
            </a:pPr>
            <a:r>
              <a:rPr lang="en-US" altLang="zh-CN" sz="1200" spc="-40" dirty="0">
                <a:solidFill>
                  <a:schemeClr val="tx1"/>
                </a:solidFill>
                <a:latin typeface="Ebrima" panose="02000000000000000000" pitchFamily="2" charset="0"/>
                <a:ea typeface="Ebrima" panose="02000000000000000000" pitchFamily="2" charset="0"/>
                <a:cs typeface="Ebrima" panose="02000000000000000000" pitchFamily="2" charset="0"/>
              </a:rPr>
              <a:t> </a:t>
            </a:r>
          </a:p>
          <a:p>
            <a:pPr>
              <a:lnSpc>
                <a:spcPts val="1000"/>
              </a:lnSpc>
            </a:pPr>
            <a:r>
              <a:rPr lang="en-US" altLang="zh-CN" sz="1050" dirty="0" smtClean="0">
                <a:solidFill>
                  <a:schemeClr val="tx1"/>
                </a:solidFill>
                <a:latin typeface="Arial" panose="020B0604020202020204" pitchFamily="34" charset="0"/>
                <a:cs typeface="Arial" panose="020B0604020202020204" pitchFamily="34" charset="0"/>
              </a:rPr>
              <a:t> </a:t>
            </a:r>
          </a:p>
        </p:txBody>
      </p:sp>
      <p:pic>
        <p:nvPicPr>
          <p:cNvPr id="1026" name="Picture 2"/>
          <p:cNvPicPr>
            <a:picLocks noChangeAspect="1" noChangeArrowheads="1"/>
          </p:cNvPicPr>
          <p:nvPr/>
        </p:nvPicPr>
        <p:blipFill>
          <a:blip r:embed="rId3" cstate="print"/>
          <a:srcRect/>
          <a:stretch>
            <a:fillRect/>
          </a:stretch>
        </p:blipFill>
        <p:spPr bwMode="auto">
          <a:xfrm>
            <a:off x="4895851" y="4010025"/>
            <a:ext cx="2057400" cy="2744273"/>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a:stretch>
            <a:fillRect/>
          </a:stretch>
        </p:blipFill>
        <p:spPr bwMode="auto">
          <a:xfrm>
            <a:off x="7105650" y="4010025"/>
            <a:ext cx="3633799" cy="2724284"/>
          </a:xfrm>
          <a:prstGeom prst="rect">
            <a:avLst/>
          </a:prstGeom>
          <a:noFill/>
          <a:ln w="9525">
            <a:noFill/>
            <a:miter lim="800000"/>
            <a:headEnd/>
            <a:tailEnd/>
          </a:ln>
        </p:spPr>
      </p:pic>
      <p:pic>
        <p:nvPicPr>
          <p:cNvPr id="2" name="Picture 4"/>
          <p:cNvPicPr>
            <a:picLocks noChangeAspect="1" noChangeArrowheads="1"/>
          </p:cNvPicPr>
          <p:nvPr/>
        </p:nvPicPr>
        <p:blipFill>
          <a:blip r:embed="rId5" cstate="print"/>
          <a:srcRect/>
          <a:stretch>
            <a:fillRect/>
          </a:stretch>
        </p:blipFill>
        <p:spPr bwMode="auto">
          <a:xfrm>
            <a:off x="10915650" y="4010025"/>
            <a:ext cx="3600450" cy="2699283"/>
          </a:xfrm>
          <a:prstGeom prst="rect">
            <a:avLst/>
          </a:prstGeom>
          <a:noFill/>
          <a:ln w="9525">
            <a:noFill/>
            <a:miter lim="800000"/>
            <a:headEnd/>
            <a:tailEnd/>
          </a:ln>
        </p:spPr>
      </p:pic>
      <p:sp>
        <p:nvSpPr>
          <p:cNvPr id="1030" name="Rectangle 6"/>
          <p:cNvSpPr>
            <a:spLocks noChangeArrowheads="1"/>
          </p:cNvSpPr>
          <p:nvPr/>
        </p:nvSpPr>
        <p:spPr bwMode="auto">
          <a:xfrm>
            <a:off x="0" y="0"/>
            <a:ext cx="151257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pic>
        <p:nvPicPr>
          <p:cNvPr id="1029" name="Picture 5" descr="托福logo"/>
          <p:cNvPicPr>
            <a:picLocks noChangeAspect="1" noChangeArrowheads="1"/>
          </p:cNvPicPr>
          <p:nvPr/>
        </p:nvPicPr>
        <p:blipFill>
          <a:blip r:embed="rId6" cstate="print"/>
          <a:srcRect/>
          <a:stretch>
            <a:fillRect/>
          </a:stretch>
        </p:blipFill>
        <p:spPr bwMode="auto">
          <a:xfrm>
            <a:off x="12896850" y="200025"/>
            <a:ext cx="638175" cy="266700"/>
          </a:xfrm>
          <a:prstGeom prst="rect">
            <a:avLst/>
          </a:prstGeom>
          <a:noFill/>
        </p:spPr>
      </p:pic>
      <p:sp>
        <p:nvSpPr>
          <p:cNvPr id="1031" name="Rectangle 7"/>
          <p:cNvSpPr>
            <a:spLocks noChangeArrowheads="1"/>
          </p:cNvSpPr>
          <p:nvPr/>
        </p:nvSpPr>
        <p:spPr bwMode="auto">
          <a:xfrm>
            <a:off x="0" y="723900"/>
            <a:ext cx="151257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r>
              <a:rPr kumimoji="0" lang="zh-CN" altLang="zh-CN" sz="9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rPr>
              <a:t> </a:t>
            </a: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pic>
        <p:nvPicPr>
          <p:cNvPr id="1032" name="图片 4" descr="Cortool logo 组合统一样式041219"/>
          <p:cNvPicPr>
            <a:picLocks noChangeAspect="1" noChangeArrowheads="1"/>
          </p:cNvPicPr>
          <p:nvPr/>
        </p:nvPicPr>
        <p:blipFill>
          <a:blip r:embed="rId7" cstate="print"/>
          <a:srcRect/>
          <a:stretch>
            <a:fillRect/>
          </a:stretch>
        </p:blipFill>
        <p:spPr bwMode="auto">
          <a:xfrm>
            <a:off x="13658850" y="200025"/>
            <a:ext cx="1266825" cy="295275"/>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669925" y="3334385"/>
            <a:ext cx="1950720" cy="443230"/>
          </a:xfrm>
          <a:prstGeom prst="rect">
            <a:avLst/>
          </a:prstGeom>
        </p:spPr>
        <p:txBody>
          <a:bodyPr vert="horz" wrap="square" lIns="0" tIns="12700" rIns="0" bIns="0" rtlCol="0">
            <a:spAutoFit/>
          </a:bodyPr>
          <a:lstStyle/>
          <a:p>
            <a:pPr marL="12700">
              <a:lnSpc>
                <a:spcPct val="100000"/>
              </a:lnSpc>
              <a:spcBef>
                <a:spcPts val="100"/>
              </a:spcBef>
            </a:pPr>
            <a:r>
              <a:rPr sz="2800" b="1" dirty="0">
                <a:solidFill>
                  <a:srgbClr val="231F20"/>
                </a:solidFill>
                <a:latin typeface="微软雅黑" panose="020B0503020204020204" pitchFamily="34" charset="-122"/>
                <a:ea typeface="微软雅黑" panose="020B0503020204020204" pitchFamily="34" charset="-122"/>
                <a:cs typeface="思源黑体 CN Bold" panose="020B0800000000000000" charset="-122"/>
              </a:rPr>
              <a:t>发展理念</a:t>
            </a:r>
          </a:p>
        </p:txBody>
      </p:sp>
      <p:sp>
        <p:nvSpPr>
          <p:cNvPr id="3" name="object 3"/>
          <p:cNvSpPr txBox="1"/>
          <p:nvPr/>
        </p:nvSpPr>
        <p:spPr>
          <a:xfrm>
            <a:off x="607695" y="3948430"/>
            <a:ext cx="5760720" cy="3115310"/>
          </a:xfrm>
          <a:prstGeom prst="rect">
            <a:avLst/>
          </a:prstGeom>
        </p:spPr>
        <p:txBody>
          <a:bodyPr vert="horz" wrap="square" lIns="0" tIns="12700" rIns="0" bIns="0" rtlCol="0">
            <a:noAutofit/>
          </a:bodyPr>
          <a:lstStyle/>
          <a:p>
            <a:pPr marL="74295" marR="60325" indent="-62230">
              <a:lnSpc>
                <a:spcPct val="133000"/>
              </a:lnSpc>
              <a:spcBef>
                <a:spcPts val="100"/>
              </a:spcBef>
            </a:pPr>
            <a:r>
              <a:rPr sz="1200" b="0" spc="-15"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sz="1200" b="0" dirty="0" err="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努力工作走正</a:t>
            </a:r>
            <a:r>
              <a:rPr sz="1200" b="0" spc="-15" dirty="0" err="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道</a:t>
            </a:r>
            <a:r>
              <a:rPr sz="1200" b="0" spc="-555"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sz="1200" b="0" spc="-44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托福</a:t>
            </a:r>
            <a:r>
              <a:rPr sz="1200" b="0" dirty="0" err="1"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强调社会责</a:t>
            </a:r>
            <a:r>
              <a:rPr sz="1200" b="0" spc="-65" dirty="0" err="1"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任</a:t>
            </a:r>
            <a:r>
              <a:rPr sz="1200" b="0" spc="-440" dirty="0" err="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sz="1200" b="0" dirty="0" err="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坚持正</a:t>
            </a:r>
            <a:r>
              <a:rPr sz="1200" b="0" spc="-65" dirty="0" err="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念</a:t>
            </a:r>
            <a:r>
              <a:rPr sz="1200" b="0" spc="-440" dirty="0" err="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sz="1200" b="0" dirty="0" err="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致力于通过努力工</a:t>
            </a:r>
            <a:r>
              <a:rPr sz="12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sz="1200" b="0" spc="-65"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作</a:t>
            </a:r>
            <a:r>
              <a:rPr sz="1200" b="0" spc="-44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坚持先做人后做生意，提高自身素养。</a:t>
            </a:r>
            <a:endParaRPr sz="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74295" marR="60325" indent="-62230">
              <a:lnSpc>
                <a:spcPct val="133000"/>
              </a:lnSpc>
              <a:spcBef>
                <a:spcPts val="1600"/>
              </a:spcBef>
            </a:pPr>
            <a:r>
              <a:rPr sz="1200" b="0" spc="-15"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sz="1200" b="0" dirty="0" err="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持续改进求发</a:t>
            </a:r>
            <a:r>
              <a:rPr sz="1200" b="0" spc="-15" dirty="0" err="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展</a:t>
            </a:r>
            <a:r>
              <a:rPr sz="1200" b="0" spc="-555"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sz="1200" b="0" spc="-44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托福</a:t>
            </a:r>
            <a:r>
              <a:rPr sz="1200" b="0" dirty="0" err="1"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强调产品创</a:t>
            </a:r>
            <a:r>
              <a:rPr sz="1200" b="0" spc="-65" dirty="0" err="1"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新</a:t>
            </a:r>
            <a:r>
              <a:rPr sz="1200" b="0" spc="-440" dirty="0" err="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sz="1200" b="0" dirty="0" err="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坚持自主开</a:t>
            </a:r>
            <a:r>
              <a:rPr sz="1200" b="0" spc="-65" dirty="0" err="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发</a:t>
            </a:r>
            <a:r>
              <a:rPr sz="1200" b="0" spc="-440" dirty="0" err="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sz="1200" b="0" dirty="0" err="1"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致力于通过满</a:t>
            </a:r>
            <a:r>
              <a:rPr sz="1200" b="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sz="1200" b="0" dirty="0" err="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足用户需</a:t>
            </a:r>
            <a:r>
              <a:rPr sz="1200" b="0" spc="-65" dirty="0" err="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求</a:t>
            </a:r>
            <a:r>
              <a:rPr sz="1200" b="0" spc="-440" dirty="0" err="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sz="1200" b="0" dirty="0" err="1"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为市场提供全系列</a:t>
            </a:r>
            <a:r>
              <a:rPr lang="zh-CN" altLang="en-US" sz="1200" b="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机电产品</a:t>
            </a:r>
            <a:r>
              <a:rPr sz="1200" b="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sz="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74295" marR="56515" indent="-62230" algn="just">
              <a:lnSpc>
                <a:spcPct val="133000"/>
              </a:lnSpc>
              <a:spcBef>
                <a:spcPts val="1600"/>
              </a:spcBef>
            </a:pPr>
            <a:r>
              <a:rPr sz="1200" b="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sz="1200" b="0" spc="15" dirty="0" err="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卓越服务谋共</a:t>
            </a:r>
            <a:r>
              <a:rPr sz="1200" b="0" dirty="0" err="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赢</a:t>
            </a:r>
            <a:r>
              <a:rPr sz="1200" b="0" spc="-535"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sz="1200" b="0" spc="-42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强调以客户为中心的经营方针</a:t>
            </a:r>
            <a:r>
              <a:rPr lang="en-US" altLang="zh-CN" sz="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坚持客户利益至上</a:t>
            </a:r>
            <a:r>
              <a:rPr lang="en-US" altLang="zh-CN" sz="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产品质量至上。致力于提高产品质量及产品性能。借助互联网工具为全球提供品质优越的机电产品。托福发展离不开全球客户、员工、供应商的大力支持，同发展、共成长是托福追求的目标。</a:t>
            </a:r>
          </a:p>
          <a:p>
            <a:pPr marL="74295" marR="56515" indent="-62230" algn="just">
              <a:lnSpc>
                <a:spcPct val="133000"/>
              </a:lnSpc>
              <a:spcBef>
                <a:spcPts val="1600"/>
              </a:spcBef>
            </a:pPr>
            <a:r>
              <a:rPr lang="zh-CN" altLang="en-US" sz="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托福</a:t>
            </a:r>
            <a:r>
              <a:rPr sz="1200" b="0" dirty="0" err="1"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的快速发</a:t>
            </a:r>
            <a:r>
              <a:rPr sz="1200" b="0" spc="-65" dirty="0" err="1"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展</a:t>
            </a:r>
            <a:r>
              <a:rPr sz="1200" b="0" spc="-440" dirty="0" err="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sz="1200" b="0" dirty="0" err="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离不开全球用</a:t>
            </a:r>
            <a:r>
              <a:rPr sz="1200" b="0" spc="-10" dirty="0" err="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户</a:t>
            </a:r>
            <a:r>
              <a:rPr sz="1200" b="0" spc="-495" dirty="0" err="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sz="1200" b="0" dirty="0" err="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员</a:t>
            </a:r>
            <a:r>
              <a:rPr sz="1200" b="0" spc="-10" dirty="0" err="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工</a:t>
            </a:r>
            <a:r>
              <a:rPr sz="1200" b="0" spc="-495" dirty="0" err="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sz="1200" b="0" dirty="0" err="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代理</a:t>
            </a:r>
            <a:r>
              <a:rPr sz="1200" b="0" spc="-10" dirty="0" err="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商</a:t>
            </a:r>
            <a:r>
              <a:rPr sz="1200" b="0" spc="-495" dirty="0" err="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sz="1200" b="0" dirty="0" err="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供应商的大力支</a:t>
            </a:r>
            <a:r>
              <a:rPr sz="1200" b="0" spc="-65" dirty="0" err="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持</a:t>
            </a:r>
            <a:r>
              <a:rPr sz="12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sz="1200" b="0" dirty="0" err="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一起改</a:t>
            </a:r>
            <a:r>
              <a:rPr sz="1200" b="0" spc="-10" dirty="0" err="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变</a:t>
            </a:r>
            <a:r>
              <a:rPr sz="1200" b="0" spc="-495" dirty="0" err="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sz="1200" b="0" dirty="0" err="1"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共同成长是</a:t>
            </a:r>
            <a:r>
              <a:rPr lang="zh-CN" altLang="en-US" sz="1200" b="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托福</a:t>
            </a:r>
            <a:r>
              <a:rPr sz="1200" b="0" dirty="0" err="1"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追求的目</a:t>
            </a:r>
            <a:r>
              <a:rPr sz="1200" b="0" spc="10" dirty="0" err="1"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标</a:t>
            </a:r>
            <a:r>
              <a:rPr sz="12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sz="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74295">
              <a:lnSpc>
                <a:spcPct val="100000"/>
              </a:lnSpc>
              <a:spcBef>
                <a:spcPts val="2000"/>
              </a:spcBef>
            </a:pPr>
            <a:endParaRPr sz="1200" b="0" spc="-5"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2" name="组合 31"/>
          <p:cNvGrpSpPr/>
          <p:nvPr/>
        </p:nvGrpSpPr>
        <p:grpSpPr>
          <a:xfrm>
            <a:off x="7359015" y="843915"/>
            <a:ext cx="7092315" cy="6186805"/>
            <a:chOff x="12629" y="1539"/>
            <a:chExt cx="7140" cy="7094"/>
          </a:xfrm>
        </p:grpSpPr>
        <p:pic>
          <p:nvPicPr>
            <p:cNvPr id="14" name="Picture 3"/>
            <p:cNvPicPr>
              <a:picLocks noChangeAspect="1" noChangeArrowheads="1"/>
            </p:cNvPicPr>
            <p:nvPr/>
          </p:nvPicPr>
          <p:blipFill>
            <a:blip r:embed="rId2" cstate="print"/>
            <a:srcRect/>
            <a:stretch>
              <a:fillRect/>
            </a:stretch>
          </p:blipFill>
          <p:spPr bwMode="auto">
            <a:xfrm>
              <a:off x="15149" y="1539"/>
              <a:ext cx="2100" cy="2139"/>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15" name="Picture 11"/>
            <p:cNvPicPr>
              <a:picLocks noChangeAspect="1" noChangeArrowheads="1"/>
            </p:cNvPicPr>
            <p:nvPr/>
          </p:nvPicPr>
          <p:blipFill>
            <a:blip r:embed="rId3" cstate="print"/>
            <a:srcRect/>
            <a:stretch>
              <a:fillRect/>
            </a:stretch>
          </p:blipFill>
          <p:spPr bwMode="auto">
            <a:xfrm>
              <a:off x="12629" y="6495"/>
              <a:ext cx="2100" cy="2139"/>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17" name="Picture 6"/>
            <p:cNvPicPr>
              <a:picLocks noChangeAspect="1" noChangeArrowheads="1"/>
            </p:cNvPicPr>
            <p:nvPr/>
          </p:nvPicPr>
          <p:blipFill>
            <a:blip r:embed="rId4" cstate="print"/>
            <a:srcRect/>
            <a:stretch>
              <a:fillRect/>
            </a:stretch>
          </p:blipFill>
          <p:spPr bwMode="auto">
            <a:xfrm>
              <a:off x="12629" y="4017"/>
              <a:ext cx="2100" cy="2139"/>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21" name="Picture 2"/>
            <p:cNvPicPr>
              <a:picLocks noChangeAspect="1" noChangeArrowheads="1"/>
            </p:cNvPicPr>
            <p:nvPr/>
          </p:nvPicPr>
          <p:blipFill>
            <a:blip r:embed="rId5" cstate="print"/>
            <a:srcRect/>
            <a:stretch>
              <a:fillRect/>
            </a:stretch>
          </p:blipFill>
          <p:spPr bwMode="auto">
            <a:xfrm>
              <a:off x="17669" y="4017"/>
              <a:ext cx="2100" cy="2139"/>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22" name="Picture 3"/>
            <p:cNvPicPr>
              <a:picLocks noChangeAspect="1" noChangeArrowheads="1"/>
            </p:cNvPicPr>
            <p:nvPr/>
          </p:nvPicPr>
          <p:blipFill>
            <a:blip r:embed="rId6" cstate="print"/>
            <a:srcRect/>
            <a:stretch>
              <a:fillRect/>
            </a:stretch>
          </p:blipFill>
          <p:spPr bwMode="auto">
            <a:xfrm>
              <a:off x="17669" y="6495"/>
              <a:ext cx="2100" cy="2139"/>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23" name="Picture 4"/>
            <p:cNvPicPr>
              <a:picLocks noChangeAspect="1" noChangeArrowheads="1"/>
            </p:cNvPicPr>
            <p:nvPr/>
          </p:nvPicPr>
          <p:blipFill>
            <a:blip r:embed="rId7" cstate="print"/>
            <a:srcRect/>
            <a:stretch>
              <a:fillRect/>
            </a:stretch>
          </p:blipFill>
          <p:spPr bwMode="auto">
            <a:xfrm>
              <a:off x="17669" y="1539"/>
              <a:ext cx="2100" cy="2139"/>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26" name="Picture 7" descr="C:\Users\Administrator\Desktop\produkt-handgewindebohrer.jpg"/>
            <p:cNvPicPr>
              <a:picLocks noChangeAspect="1" noChangeArrowheads="1"/>
            </p:cNvPicPr>
            <p:nvPr/>
          </p:nvPicPr>
          <p:blipFill>
            <a:blip r:embed="rId8" cstate="print"/>
            <a:srcRect/>
            <a:stretch>
              <a:fillRect/>
            </a:stretch>
          </p:blipFill>
          <p:spPr bwMode="auto">
            <a:xfrm>
              <a:off x="15149" y="4017"/>
              <a:ext cx="2100" cy="2139"/>
            </a:xfrm>
            <a:prstGeom prst="rect">
              <a:avLst/>
            </a:prstGeom>
            <a:noFill/>
            <a:effectLst>
              <a:outerShdw blurRad="50800" dist="38100" dir="5400000" algn="t" rotWithShape="0">
                <a:prstClr val="black">
                  <a:alpha val="40000"/>
                </a:prstClr>
              </a:outerShdw>
            </a:effectLst>
          </p:spPr>
        </p:pic>
        <p:pic>
          <p:nvPicPr>
            <p:cNvPr id="27" name="Picture 8" descr="C:\Users\Administrator\Desktop\produkt-schneideisen.jpg"/>
            <p:cNvPicPr>
              <a:picLocks noChangeAspect="1" noChangeArrowheads="1"/>
            </p:cNvPicPr>
            <p:nvPr/>
          </p:nvPicPr>
          <p:blipFill>
            <a:blip r:embed="rId9" cstate="print"/>
            <a:srcRect/>
            <a:stretch>
              <a:fillRect/>
            </a:stretch>
          </p:blipFill>
          <p:spPr bwMode="auto">
            <a:xfrm>
              <a:off x="12629" y="1539"/>
              <a:ext cx="2100" cy="2139"/>
            </a:xfrm>
            <a:prstGeom prst="rect">
              <a:avLst/>
            </a:prstGeom>
            <a:noFill/>
            <a:effectLst>
              <a:outerShdw blurRad="50800" dist="38100" dir="5400000" algn="t" rotWithShape="0">
                <a:prstClr val="black">
                  <a:alpha val="40000"/>
                </a:prstClr>
              </a:outerShdw>
            </a:effectLst>
          </p:spPr>
        </p:pic>
        <p:pic>
          <p:nvPicPr>
            <p:cNvPr id="28" name="Picture 11" descr="C:\Users\Administrator\Desktop\IMG_3778.JPG"/>
            <p:cNvPicPr>
              <a:picLocks noChangeAspect="1" noChangeArrowheads="1"/>
            </p:cNvPicPr>
            <p:nvPr/>
          </p:nvPicPr>
          <p:blipFill>
            <a:blip r:embed="rId10" cstate="print"/>
            <a:srcRect/>
            <a:stretch>
              <a:fillRect/>
            </a:stretch>
          </p:blipFill>
          <p:spPr bwMode="auto">
            <a:xfrm>
              <a:off x="15149" y="6495"/>
              <a:ext cx="2100" cy="2139"/>
            </a:xfrm>
            <a:prstGeom prst="rect">
              <a:avLst/>
            </a:prstGeom>
            <a:noFill/>
            <a:effectLst>
              <a:outerShdw blurRad="50800" dist="38100" dir="5400000" algn="t" rotWithShape="0">
                <a:prstClr val="black">
                  <a:alpha val="40000"/>
                </a:prstClr>
              </a:outerShdw>
            </a:effectLst>
          </p:spPr>
        </p:pic>
      </p:grpSp>
      <p:pic>
        <p:nvPicPr>
          <p:cNvPr id="30" name="Picture 5" descr="托福logo"/>
          <p:cNvPicPr>
            <a:picLocks noChangeAspect="1" noChangeArrowheads="1"/>
          </p:cNvPicPr>
          <p:nvPr/>
        </p:nvPicPr>
        <p:blipFill>
          <a:blip r:embed="rId11" cstate="print"/>
          <a:srcRect/>
          <a:stretch>
            <a:fillRect/>
          </a:stretch>
        </p:blipFill>
        <p:spPr bwMode="auto">
          <a:xfrm>
            <a:off x="12896850" y="200025"/>
            <a:ext cx="638175" cy="266700"/>
          </a:xfrm>
          <a:prstGeom prst="rect">
            <a:avLst/>
          </a:prstGeom>
          <a:noFill/>
        </p:spPr>
      </p:pic>
      <p:pic>
        <p:nvPicPr>
          <p:cNvPr id="31" name="图片 4" descr="Cortool logo 组合统一样式041219"/>
          <p:cNvPicPr>
            <a:picLocks noChangeAspect="1" noChangeArrowheads="1"/>
          </p:cNvPicPr>
          <p:nvPr/>
        </p:nvPicPr>
        <p:blipFill>
          <a:blip r:embed="rId12" cstate="print"/>
          <a:srcRect/>
          <a:stretch>
            <a:fillRect/>
          </a:stretch>
        </p:blipFill>
        <p:spPr bwMode="auto">
          <a:xfrm>
            <a:off x="13658850" y="200025"/>
            <a:ext cx="1266825" cy="295275"/>
          </a:xfrm>
          <a:prstGeom prst="rect">
            <a:avLst/>
          </a:prstGeom>
          <a:noFill/>
          <a:ln w="9525">
            <a:noFill/>
            <a:miter lim="800000"/>
            <a:headEnd/>
            <a:tailEnd/>
          </a:ln>
        </p:spPr>
      </p:pic>
      <p:sp>
        <p:nvSpPr>
          <p:cNvPr id="156" name="object 6"/>
          <p:cNvSpPr/>
          <p:nvPr/>
        </p:nvSpPr>
        <p:spPr>
          <a:xfrm>
            <a:off x="1181337" y="372980"/>
            <a:ext cx="296545" cy="0"/>
          </a:xfrm>
          <a:custGeom>
            <a:avLst/>
            <a:gdLst/>
            <a:ahLst/>
            <a:cxnLst/>
            <a:rect l="l" t="t" r="r" b="b"/>
            <a:pathLst>
              <a:path w="296544">
                <a:moveTo>
                  <a:pt x="296329" y="0"/>
                </a:moveTo>
                <a:lnTo>
                  <a:pt x="0" y="0"/>
                </a:lnTo>
              </a:path>
            </a:pathLst>
          </a:custGeom>
          <a:ln w="3175">
            <a:solidFill>
              <a:srgbClr val="58595B"/>
            </a:solidFill>
          </a:ln>
        </p:spPr>
        <p:txBody>
          <a:bodyPr wrap="square" lIns="0" tIns="0" rIns="0" bIns="0" rtlCol="0"/>
          <a:lstStyle/>
          <a:p>
            <a:endParaRPr/>
          </a:p>
        </p:txBody>
      </p:sp>
      <p:sp>
        <p:nvSpPr>
          <p:cNvPr id="157" name="object 7"/>
          <p:cNvSpPr txBox="1"/>
          <p:nvPr/>
        </p:nvSpPr>
        <p:spPr>
          <a:xfrm>
            <a:off x="456803" y="297415"/>
            <a:ext cx="711200" cy="151130"/>
          </a:xfrm>
          <a:prstGeom prst="rect">
            <a:avLst/>
          </a:prstGeom>
        </p:spPr>
        <p:txBody>
          <a:bodyPr vert="horz" wrap="square" lIns="0" tIns="12700" rIns="0" bIns="0" rtlCol="0">
            <a:spAutoFit/>
          </a:bodyPr>
          <a:lstStyle/>
          <a:p>
            <a:pPr marL="12700">
              <a:lnSpc>
                <a:spcPct val="100000"/>
              </a:lnSpc>
              <a:spcBef>
                <a:spcPts val="100"/>
              </a:spcBef>
            </a:pPr>
            <a:r>
              <a:rPr lang="zh-CN" sz="900" b="1">
                <a:latin typeface="微软雅黑 Light" panose="020B0502040204020203" charset="-122"/>
                <a:cs typeface="微软雅黑 Light" panose="020B0502040204020203" charset="-122"/>
                <a:sym typeface="+mn-ea"/>
              </a:rPr>
              <a:t>科技成就托福</a:t>
            </a:r>
          </a:p>
        </p:txBody>
      </p:sp>
      <p:sp>
        <p:nvSpPr>
          <p:cNvPr id="158" name="object 8"/>
          <p:cNvSpPr/>
          <p:nvPr/>
        </p:nvSpPr>
        <p:spPr>
          <a:xfrm>
            <a:off x="357949" y="333927"/>
            <a:ext cx="78105" cy="78105"/>
          </a:xfrm>
          <a:custGeom>
            <a:avLst/>
            <a:gdLst/>
            <a:ahLst/>
            <a:cxnLst/>
            <a:rect l="l" t="t" r="r" b="b"/>
            <a:pathLst>
              <a:path w="78104" h="78104">
                <a:moveTo>
                  <a:pt x="0" y="0"/>
                </a:moveTo>
                <a:lnTo>
                  <a:pt x="77787" y="0"/>
                </a:lnTo>
                <a:lnTo>
                  <a:pt x="77787" y="77787"/>
                </a:lnTo>
                <a:lnTo>
                  <a:pt x="0" y="77787"/>
                </a:lnTo>
                <a:lnTo>
                  <a:pt x="0" y="0"/>
                </a:lnTo>
                <a:close/>
              </a:path>
            </a:pathLst>
          </a:custGeom>
          <a:solidFill>
            <a:srgbClr val="58595B"/>
          </a:solidFill>
        </p:spPr>
        <p:txBody>
          <a:bodyPr wrap="square" lIns="0" tIns="0" rIns="0" bIns="0" rtlCol="0"/>
          <a:lstStyle/>
          <a:p>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Rectangle 4"/>
          <p:cNvSpPr/>
          <p:nvPr/>
        </p:nvSpPr>
        <p:spPr>
          <a:xfrm>
            <a:off x="-57150" y="30480"/>
            <a:ext cx="15182215" cy="2233295"/>
          </a:xfrm>
          <a:prstGeom prst="rect">
            <a:avLst/>
          </a:prstGeom>
          <a:solidFill>
            <a:srgbClr val="0175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4000" b="1" dirty="0" smtClean="0">
              <a:latin typeface="Dutch801 Rm BT" panose="02020603060505020304" pitchFamily="18" charset="0"/>
            </a:endParaRPr>
          </a:p>
        </p:txBody>
      </p:sp>
      <p:sp>
        <p:nvSpPr>
          <p:cNvPr id="2" name="object 2"/>
          <p:cNvSpPr txBox="1"/>
          <p:nvPr/>
        </p:nvSpPr>
        <p:spPr>
          <a:xfrm>
            <a:off x="1798955" y="4113530"/>
            <a:ext cx="2524125" cy="227965"/>
          </a:xfrm>
          <a:prstGeom prst="rect">
            <a:avLst/>
          </a:prstGeom>
        </p:spPr>
        <p:txBody>
          <a:bodyPr vert="horz" wrap="square" lIns="0" tIns="12700" rIns="0" bIns="0" rtlCol="0">
            <a:spAutoFit/>
          </a:bodyPr>
          <a:lstStyle/>
          <a:p>
            <a:pPr marL="12700">
              <a:lnSpc>
                <a:spcPct val="100000"/>
              </a:lnSpc>
              <a:spcBef>
                <a:spcPts val="100"/>
              </a:spcBef>
            </a:pPr>
            <a:r>
              <a:rPr sz="1400" b="1" dirty="0">
                <a:solidFill>
                  <a:srgbClr val="231F20"/>
                </a:solidFill>
                <a:latin typeface="微软雅黑" panose="020B0503020204020204" pitchFamily="34" charset="-122"/>
                <a:ea typeface="微软雅黑" panose="020B0503020204020204" pitchFamily="34" charset="-122"/>
                <a:cs typeface="思源黑体 CN Bold" panose="020B0800000000000000" charset="-122"/>
              </a:rPr>
              <a:t>关注市</a:t>
            </a:r>
            <a:r>
              <a:rPr sz="1400" b="1" spc="-170" dirty="0">
                <a:solidFill>
                  <a:srgbClr val="231F20"/>
                </a:solidFill>
                <a:latin typeface="微软雅黑" panose="020B0503020204020204" pitchFamily="34" charset="-122"/>
                <a:ea typeface="微软雅黑" panose="020B0503020204020204" pitchFamily="34" charset="-122"/>
                <a:cs typeface="思源黑体 CN Bold" panose="020B0800000000000000" charset="-122"/>
              </a:rPr>
              <a:t>场</a:t>
            </a:r>
            <a:r>
              <a:rPr sz="1400" b="1" spc="-434" dirty="0">
                <a:solidFill>
                  <a:srgbClr val="231F20"/>
                </a:solidFill>
                <a:latin typeface="微软雅黑" panose="020B0503020204020204" pitchFamily="34" charset="-122"/>
                <a:ea typeface="微软雅黑" panose="020B0503020204020204" pitchFamily="34" charset="-122"/>
                <a:cs typeface="思源黑体 CN Bold" panose="020B0800000000000000" charset="-122"/>
              </a:rPr>
              <a:t>，</a:t>
            </a:r>
            <a:r>
              <a:rPr sz="1400" b="1" dirty="0">
                <a:solidFill>
                  <a:srgbClr val="231F20"/>
                </a:solidFill>
                <a:latin typeface="微软雅黑" panose="020B0503020204020204" pitchFamily="34" charset="-122"/>
                <a:ea typeface="微软雅黑" panose="020B0503020204020204" pitchFamily="34" charset="-122"/>
                <a:cs typeface="思源黑体 CN Bold" panose="020B0800000000000000" charset="-122"/>
              </a:rPr>
              <a:t>因需而动</a:t>
            </a:r>
            <a:endParaRPr sz="1400">
              <a:latin typeface="微软雅黑" panose="020B0503020204020204" pitchFamily="34" charset="-122"/>
              <a:ea typeface="微软雅黑" panose="020B0503020204020204" pitchFamily="34" charset="-122"/>
              <a:cs typeface="思源黑体 CN Bold" panose="020B0800000000000000" charset="-122"/>
            </a:endParaRPr>
          </a:p>
        </p:txBody>
      </p:sp>
      <p:sp>
        <p:nvSpPr>
          <p:cNvPr id="3" name="object 3"/>
          <p:cNvSpPr txBox="1"/>
          <p:nvPr/>
        </p:nvSpPr>
        <p:spPr>
          <a:xfrm>
            <a:off x="1799009" y="4422621"/>
            <a:ext cx="4444365" cy="492955"/>
          </a:xfrm>
          <a:prstGeom prst="rect">
            <a:avLst/>
          </a:prstGeom>
        </p:spPr>
        <p:txBody>
          <a:bodyPr vert="horz" wrap="square" lIns="0" tIns="12700" rIns="0" bIns="0" rtlCol="0">
            <a:spAutoFit/>
          </a:bodyPr>
          <a:lstStyle/>
          <a:p>
            <a:pPr marL="12700">
              <a:lnSpc>
                <a:spcPct val="130000"/>
              </a:lnSpc>
              <a:spcBef>
                <a:spcPts val="100"/>
              </a:spcBef>
              <a:spcAft>
                <a:spcPts val="0"/>
              </a:spcAft>
            </a:pPr>
            <a:r>
              <a:rPr sz="1200" b="0" dirty="0">
                <a:solidFill>
                  <a:srgbClr val="231F20"/>
                </a:solidFill>
                <a:latin typeface="微软雅黑" panose="020B0503020204020204" pitchFamily="34" charset="-122"/>
                <a:ea typeface="微软雅黑" panose="020B0503020204020204" pitchFamily="34" charset="-122"/>
                <a:cs typeface="思源黑体 CN Light" panose="020B0300000000000000" charset="-122"/>
              </a:rPr>
              <a:t>以满足用户需求为己任，通过深耕市场、挖掘需求、产品创新，</a:t>
            </a:r>
            <a:r>
              <a:rPr sz="1200" b="0" dirty="0" smtClean="0">
                <a:solidFill>
                  <a:srgbClr val="231F20"/>
                </a:solidFill>
                <a:latin typeface="微软雅黑" panose="020B0503020204020204" pitchFamily="34" charset="-122"/>
                <a:ea typeface="微软雅黑" panose="020B0503020204020204" pitchFamily="34" charset="-122"/>
                <a:cs typeface="思源黑体 CN Light" panose="020B0300000000000000" charset="-122"/>
              </a:rPr>
              <a:t>向</a:t>
            </a:r>
            <a:r>
              <a:rPr lang="zh-CN" altLang="en-US" sz="1200" b="0" dirty="0" smtClean="0">
                <a:solidFill>
                  <a:srgbClr val="231F20"/>
                </a:solidFill>
                <a:latin typeface="微软雅黑" panose="020B0503020204020204" pitchFamily="34" charset="-122"/>
                <a:ea typeface="微软雅黑" panose="020B0503020204020204" pitchFamily="34" charset="-122"/>
                <a:cs typeface="思源黑体 CN Light" panose="020B0300000000000000" charset="-122"/>
              </a:rPr>
              <a:t>全球</a:t>
            </a:r>
            <a:r>
              <a:rPr sz="1200" b="0" dirty="0" smtClean="0">
                <a:solidFill>
                  <a:srgbClr val="231F20"/>
                </a:solidFill>
                <a:latin typeface="微软雅黑" panose="020B0503020204020204" pitchFamily="34" charset="-122"/>
                <a:ea typeface="微软雅黑" panose="020B0503020204020204" pitchFamily="34" charset="-122"/>
                <a:cs typeface="思源黑体 CN Light" panose="020B0300000000000000" charset="-122"/>
              </a:rPr>
              <a:t>输出</a:t>
            </a:r>
            <a:r>
              <a:rPr lang="zh-CN" altLang="en-US" sz="1200" b="0" dirty="0" smtClean="0">
                <a:solidFill>
                  <a:srgbClr val="231F20"/>
                </a:solidFill>
                <a:latin typeface="微软雅黑" panose="020B0503020204020204" pitchFamily="34" charset="-122"/>
                <a:ea typeface="微软雅黑" panose="020B0503020204020204" pitchFamily="34" charset="-122"/>
                <a:cs typeface="思源黑体 CN Light" panose="020B0300000000000000" charset="-122"/>
              </a:rPr>
              <a:t>高品质高性能的机电产品</a:t>
            </a:r>
            <a:r>
              <a:rPr sz="1200" b="0" dirty="0" smtClean="0">
                <a:solidFill>
                  <a:srgbClr val="231F20"/>
                </a:solidFill>
                <a:latin typeface="微软雅黑" panose="020B0503020204020204" pitchFamily="34" charset="-122"/>
                <a:ea typeface="微软雅黑" panose="020B0503020204020204" pitchFamily="34" charset="-122"/>
                <a:cs typeface="思源黑体 CN Light" panose="020B0300000000000000" charset="-122"/>
              </a:rPr>
              <a:t>，</a:t>
            </a:r>
            <a:r>
              <a:rPr sz="1200" b="0" dirty="0">
                <a:solidFill>
                  <a:srgbClr val="231F20"/>
                </a:solidFill>
                <a:latin typeface="微软雅黑" panose="020B0503020204020204" pitchFamily="34" charset="-122"/>
                <a:ea typeface="微软雅黑" panose="020B0503020204020204" pitchFamily="34" charset="-122"/>
                <a:cs typeface="思源黑体 CN Light" panose="020B0300000000000000" charset="-122"/>
              </a:rPr>
              <a:t>助力市场经济发展。</a:t>
            </a:r>
          </a:p>
        </p:txBody>
      </p:sp>
      <p:sp>
        <p:nvSpPr>
          <p:cNvPr id="5" name="object 5"/>
          <p:cNvSpPr txBox="1"/>
          <p:nvPr/>
        </p:nvSpPr>
        <p:spPr>
          <a:xfrm>
            <a:off x="1798955" y="5567045"/>
            <a:ext cx="2524125" cy="227965"/>
          </a:xfrm>
          <a:prstGeom prst="rect">
            <a:avLst/>
          </a:prstGeom>
        </p:spPr>
        <p:txBody>
          <a:bodyPr vert="horz" wrap="square" lIns="0" tIns="12700" rIns="0" bIns="0" rtlCol="0">
            <a:spAutoFit/>
          </a:bodyPr>
          <a:lstStyle/>
          <a:p>
            <a:pPr marL="12700">
              <a:lnSpc>
                <a:spcPct val="100000"/>
              </a:lnSpc>
              <a:spcBef>
                <a:spcPts val="100"/>
              </a:spcBef>
            </a:pPr>
            <a:r>
              <a:rPr sz="1400" b="1" dirty="0">
                <a:solidFill>
                  <a:srgbClr val="231F20"/>
                </a:solidFill>
                <a:latin typeface="微软雅黑" panose="020B0503020204020204" pitchFamily="34" charset="-122"/>
                <a:ea typeface="微软雅黑" panose="020B0503020204020204" pitchFamily="34" charset="-122"/>
                <a:cs typeface="思源黑体 CN Bold" panose="020B0800000000000000" charset="-122"/>
              </a:rPr>
              <a:t>关注伙</a:t>
            </a:r>
            <a:r>
              <a:rPr sz="1400" b="1" spc="-170" dirty="0">
                <a:solidFill>
                  <a:srgbClr val="231F20"/>
                </a:solidFill>
                <a:latin typeface="微软雅黑" panose="020B0503020204020204" pitchFamily="34" charset="-122"/>
                <a:ea typeface="微软雅黑" panose="020B0503020204020204" pitchFamily="34" charset="-122"/>
                <a:cs typeface="思源黑体 CN Bold" panose="020B0800000000000000" charset="-122"/>
              </a:rPr>
              <a:t>伴</a:t>
            </a:r>
            <a:r>
              <a:rPr sz="1400" b="1" spc="-434" dirty="0">
                <a:solidFill>
                  <a:srgbClr val="231F20"/>
                </a:solidFill>
                <a:latin typeface="微软雅黑" panose="020B0503020204020204" pitchFamily="34" charset="-122"/>
                <a:ea typeface="微软雅黑" panose="020B0503020204020204" pitchFamily="34" charset="-122"/>
                <a:cs typeface="思源黑体 CN Bold" panose="020B0800000000000000" charset="-122"/>
              </a:rPr>
              <a:t>，</a:t>
            </a:r>
            <a:r>
              <a:rPr sz="1400" b="1" dirty="0">
                <a:solidFill>
                  <a:srgbClr val="231F20"/>
                </a:solidFill>
                <a:latin typeface="微软雅黑" panose="020B0503020204020204" pitchFamily="34" charset="-122"/>
                <a:ea typeface="微软雅黑" panose="020B0503020204020204" pitchFamily="34" charset="-122"/>
                <a:cs typeface="思源黑体 CN Bold" panose="020B0800000000000000" charset="-122"/>
              </a:rPr>
              <a:t>共同成长</a:t>
            </a:r>
            <a:endParaRPr sz="1400">
              <a:latin typeface="微软雅黑" panose="020B0503020204020204" pitchFamily="34" charset="-122"/>
              <a:ea typeface="微软雅黑" panose="020B0503020204020204" pitchFamily="34" charset="-122"/>
              <a:cs typeface="思源黑体 CN Bold" panose="020B0800000000000000" charset="-122"/>
            </a:endParaRPr>
          </a:p>
        </p:txBody>
      </p:sp>
      <p:sp>
        <p:nvSpPr>
          <p:cNvPr id="7" name="object 7"/>
          <p:cNvSpPr txBox="1"/>
          <p:nvPr/>
        </p:nvSpPr>
        <p:spPr>
          <a:xfrm>
            <a:off x="1799009" y="5854999"/>
            <a:ext cx="4443095" cy="492125"/>
          </a:xfrm>
          <a:prstGeom prst="rect">
            <a:avLst/>
          </a:prstGeom>
        </p:spPr>
        <p:txBody>
          <a:bodyPr vert="horz" wrap="square" lIns="0" tIns="12700" rIns="0" bIns="0" rtlCol="0">
            <a:spAutoFit/>
          </a:bodyPr>
          <a:lstStyle/>
          <a:p>
            <a:pPr marL="12700">
              <a:lnSpc>
                <a:spcPct val="130000"/>
              </a:lnSpc>
              <a:spcBef>
                <a:spcPts val="100"/>
              </a:spcBef>
              <a:spcAft>
                <a:spcPts val="0"/>
              </a:spcAft>
            </a:pPr>
            <a:r>
              <a:rPr sz="1200" b="0" dirty="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牢记“一起改变，共同成长”的合作理念，以丰富的市场、销售经验，协助伙伴转型升级，实现共同成长。</a:t>
            </a:r>
          </a:p>
        </p:txBody>
      </p:sp>
      <p:sp>
        <p:nvSpPr>
          <p:cNvPr id="9" name="object 9"/>
          <p:cNvSpPr txBox="1"/>
          <p:nvPr/>
        </p:nvSpPr>
        <p:spPr>
          <a:xfrm>
            <a:off x="8768715" y="4113530"/>
            <a:ext cx="2524125" cy="227965"/>
          </a:xfrm>
          <a:prstGeom prst="rect">
            <a:avLst/>
          </a:prstGeom>
        </p:spPr>
        <p:txBody>
          <a:bodyPr vert="horz" wrap="square" lIns="0" tIns="12700" rIns="0" bIns="0" rtlCol="0">
            <a:spAutoFit/>
          </a:bodyPr>
          <a:lstStyle/>
          <a:p>
            <a:pPr marL="12700">
              <a:lnSpc>
                <a:spcPct val="100000"/>
              </a:lnSpc>
              <a:spcBef>
                <a:spcPts val="100"/>
              </a:spcBef>
            </a:pPr>
            <a:r>
              <a:rPr sz="1400" b="1" dirty="0">
                <a:solidFill>
                  <a:srgbClr val="231F20"/>
                </a:solidFill>
                <a:latin typeface="微软雅黑" panose="020B0503020204020204" pitchFamily="34" charset="-122"/>
                <a:ea typeface="微软雅黑" panose="020B0503020204020204" pitchFamily="34" charset="-122"/>
                <a:cs typeface="思源黑体 CN Bold" panose="020B0800000000000000" charset="-122"/>
              </a:rPr>
              <a:t>关注社</a:t>
            </a:r>
            <a:r>
              <a:rPr sz="1400" b="1" spc="-170" dirty="0">
                <a:solidFill>
                  <a:srgbClr val="231F20"/>
                </a:solidFill>
                <a:latin typeface="微软雅黑" panose="020B0503020204020204" pitchFamily="34" charset="-122"/>
                <a:ea typeface="微软雅黑" panose="020B0503020204020204" pitchFamily="34" charset="-122"/>
                <a:cs typeface="思源黑体 CN Bold" panose="020B0800000000000000" charset="-122"/>
              </a:rPr>
              <a:t>会</a:t>
            </a:r>
            <a:r>
              <a:rPr sz="1400" b="1" spc="-434" dirty="0">
                <a:solidFill>
                  <a:srgbClr val="231F20"/>
                </a:solidFill>
                <a:latin typeface="微软雅黑" panose="020B0503020204020204" pitchFamily="34" charset="-122"/>
                <a:ea typeface="微软雅黑" panose="020B0503020204020204" pitchFamily="34" charset="-122"/>
                <a:cs typeface="思源黑体 CN Bold" panose="020B0800000000000000" charset="-122"/>
              </a:rPr>
              <a:t>，</a:t>
            </a:r>
            <a:r>
              <a:rPr sz="1400" b="1" dirty="0">
                <a:solidFill>
                  <a:srgbClr val="231F20"/>
                </a:solidFill>
                <a:latin typeface="微软雅黑" panose="020B0503020204020204" pitchFamily="34" charset="-122"/>
                <a:ea typeface="微软雅黑" panose="020B0503020204020204" pitchFamily="34" charset="-122"/>
                <a:cs typeface="思源黑体 CN Bold" panose="020B0800000000000000" charset="-122"/>
              </a:rPr>
              <a:t>提升未来</a:t>
            </a:r>
            <a:endParaRPr sz="1400">
              <a:latin typeface="微软雅黑" panose="020B0503020204020204" pitchFamily="34" charset="-122"/>
              <a:ea typeface="微软雅黑" panose="020B0503020204020204" pitchFamily="34" charset="-122"/>
              <a:cs typeface="思源黑体 CN Bold" panose="020B0800000000000000" charset="-122"/>
            </a:endParaRPr>
          </a:p>
        </p:txBody>
      </p:sp>
      <p:sp>
        <p:nvSpPr>
          <p:cNvPr id="10" name="object 10"/>
          <p:cNvSpPr txBox="1"/>
          <p:nvPr/>
        </p:nvSpPr>
        <p:spPr>
          <a:xfrm>
            <a:off x="8768457" y="4422621"/>
            <a:ext cx="5227955" cy="492125"/>
          </a:xfrm>
          <a:prstGeom prst="rect">
            <a:avLst/>
          </a:prstGeom>
        </p:spPr>
        <p:txBody>
          <a:bodyPr vert="horz" wrap="square" lIns="0" tIns="12700" rIns="0" bIns="0" rtlCol="0">
            <a:spAutoFit/>
          </a:bodyPr>
          <a:lstStyle/>
          <a:p>
            <a:pPr marL="12700">
              <a:lnSpc>
                <a:spcPct val="130000"/>
              </a:lnSpc>
              <a:spcBef>
                <a:spcPts val="100"/>
              </a:spcBef>
              <a:spcAft>
                <a:spcPts val="0"/>
              </a:spcAft>
            </a:pPr>
            <a:r>
              <a:rPr sz="1200" b="0" dirty="0" err="1">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力所能及、尽己所能</a:t>
            </a:r>
            <a:r>
              <a:rPr sz="1200" b="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200" b="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托福</a:t>
            </a:r>
            <a:r>
              <a:rPr sz="1200" b="0" dirty="0" err="1"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创办</a:t>
            </a:r>
            <a:r>
              <a:rPr sz="1200" b="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200" b="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托福品牌</a:t>
            </a:r>
            <a:r>
              <a:rPr sz="1200" b="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 </a:t>
            </a:r>
            <a:r>
              <a:rPr sz="1200" b="0" dirty="0" err="1"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为社会孕育</a:t>
            </a:r>
            <a:r>
              <a:rPr lang="zh-CN" altLang="en-US" sz="1200" b="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外贸</a:t>
            </a:r>
            <a:r>
              <a:rPr sz="1200" b="0" dirty="0" err="1"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技术人才</a:t>
            </a:r>
            <a:r>
              <a:rPr sz="1200" b="0" dirty="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。积极献力社会公益，以自身的发展促进社会的进步。</a:t>
            </a:r>
          </a:p>
        </p:txBody>
      </p:sp>
      <p:sp>
        <p:nvSpPr>
          <p:cNvPr id="12" name="object 12"/>
          <p:cNvSpPr txBox="1"/>
          <p:nvPr/>
        </p:nvSpPr>
        <p:spPr>
          <a:xfrm>
            <a:off x="8768715" y="5567045"/>
            <a:ext cx="2524125" cy="227965"/>
          </a:xfrm>
          <a:prstGeom prst="rect">
            <a:avLst/>
          </a:prstGeom>
        </p:spPr>
        <p:txBody>
          <a:bodyPr vert="horz" wrap="square" lIns="0" tIns="12700" rIns="0" bIns="0" rtlCol="0">
            <a:spAutoFit/>
          </a:bodyPr>
          <a:lstStyle/>
          <a:p>
            <a:pPr marL="12700">
              <a:lnSpc>
                <a:spcPct val="100000"/>
              </a:lnSpc>
              <a:spcBef>
                <a:spcPts val="100"/>
              </a:spcBef>
            </a:pPr>
            <a:r>
              <a:rPr lang="zh-CN" altLang="en-US" sz="1400" b="1" dirty="0" smtClean="0">
                <a:latin typeface="微软雅黑" panose="020B0503020204020204" pitchFamily="34" charset="-122"/>
                <a:ea typeface="微软雅黑" panose="020B0503020204020204" pitchFamily="34" charset="-122"/>
                <a:cs typeface="思源黑体 CN Bold" panose="020B0800000000000000" charset="-122"/>
              </a:rPr>
              <a:t>让工具更简单</a:t>
            </a:r>
          </a:p>
        </p:txBody>
      </p:sp>
      <p:sp>
        <p:nvSpPr>
          <p:cNvPr id="13" name="object 13"/>
          <p:cNvSpPr txBox="1"/>
          <p:nvPr/>
        </p:nvSpPr>
        <p:spPr>
          <a:xfrm>
            <a:off x="8768457" y="5854999"/>
            <a:ext cx="5168900" cy="492125"/>
          </a:xfrm>
          <a:prstGeom prst="rect">
            <a:avLst/>
          </a:prstGeom>
        </p:spPr>
        <p:txBody>
          <a:bodyPr vert="horz" wrap="square" lIns="0" tIns="12700" rIns="0" bIns="0" rtlCol="0">
            <a:spAutoFit/>
          </a:bodyPr>
          <a:lstStyle/>
          <a:p>
            <a:pPr marL="12700">
              <a:lnSpc>
                <a:spcPct val="130000"/>
              </a:lnSpc>
              <a:spcBef>
                <a:spcPts val="100"/>
              </a:spcBef>
              <a:spcAft>
                <a:spcPts val="0"/>
              </a:spcAft>
            </a:pPr>
            <a:r>
              <a:rPr sz="1200" b="0" dirty="0" err="1" smtClean="0">
                <a:solidFill>
                  <a:srgbClr val="231F20"/>
                </a:solidFill>
                <a:latin typeface="微软雅黑" panose="020B0503020204020204" pitchFamily="34" charset="-122"/>
                <a:ea typeface="微软雅黑" panose="020B0503020204020204" pitchFamily="34" charset="-122"/>
                <a:cs typeface="思源黑体 CN Light" panose="020B0300000000000000" charset="-122"/>
              </a:rPr>
              <a:t>作为</a:t>
            </a:r>
            <a:r>
              <a:rPr lang="zh-CN" altLang="en-US" sz="1200" b="0" dirty="0" smtClean="0">
                <a:solidFill>
                  <a:srgbClr val="231F20"/>
                </a:solidFill>
                <a:latin typeface="微软雅黑" panose="020B0503020204020204" pitchFamily="34" charset="-122"/>
                <a:ea typeface="微软雅黑" panose="020B0503020204020204" pitchFamily="34" charset="-122"/>
                <a:cs typeface="思源黑体 CN Light" panose="020B0300000000000000" charset="-122"/>
              </a:rPr>
              <a:t>工具的资深企业</a:t>
            </a:r>
            <a:r>
              <a:rPr sz="1200" b="0" dirty="0" smtClean="0">
                <a:solidFill>
                  <a:srgbClr val="231F20"/>
                </a:solidFill>
                <a:latin typeface="微软雅黑" panose="020B0503020204020204" pitchFamily="34" charset="-122"/>
                <a:ea typeface="微软雅黑" panose="020B0503020204020204" pitchFamily="34" charset="-122"/>
                <a:cs typeface="思源黑体 CN Light" panose="020B0300000000000000" charset="-122"/>
              </a:rPr>
              <a:t>，</a:t>
            </a:r>
            <a:r>
              <a:rPr sz="1200" b="0" dirty="0" err="1">
                <a:solidFill>
                  <a:srgbClr val="231F20"/>
                </a:solidFill>
                <a:latin typeface="微软雅黑" panose="020B0503020204020204" pitchFamily="34" charset="-122"/>
                <a:ea typeface="微软雅黑" panose="020B0503020204020204" pitchFamily="34" charset="-122"/>
                <a:cs typeface="思源黑体 CN Light" panose="020B0300000000000000" charset="-122"/>
              </a:rPr>
              <a:t>关注社会生态发展，</a:t>
            </a:r>
            <a:r>
              <a:rPr sz="1200" b="0" dirty="0" err="1" smtClean="0">
                <a:solidFill>
                  <a:srgbClr val="231F20"/>
                </a:solidFill>
                <a:latin typeface="微软雅黑" panose="020B0503020204020204" pitchFamily="34" charset="-122"/>
                <a:ea typeface="微软雅黑" panose="020B0503020204020204" pitchFamily="34" charset="-122"/>
                <a:cs typeface="思源黑体 CN Light" panose="020B0300000000000000" charset="-122"/>
              </a:rPr>
              <a:t>倡导</a:t>
            </a:r>
            <a:r>
              <a:rPr lang="zh-CN" altLang="en-US" sz="1200" dirty="0" smtClean="0">
                <a:solidFill>
                  <a:srgbClr val="231F20"/>
                </a:solidFill>
                <a:latin typeface="微软雅黑" panose="020B0503020204020204" pitchFamily="34" charset="-122"/>
                <a:ea typeface="微软雅黑" panose="020B0503020204020204" pitchFamily="34" charset="-122"/>
                <a:cs typeface="思源黑体 CN Light" panose="020B0300000000000000" charset="-122"/>
              </a:rPr>
              <a:t>绿色使用</a:t>
            </a:r>
            <a:r>
              <a:rPr sz="1200" b="0" dirty="0" smtClean="0">
                <a:solidFill>
                  <a:srgbClr val="231F20"/>
                </a:solidFill>
                <a:latin typeface="微软雅黑" panose="020B0503020204020204" pitchFamily="34" charset="-122"/>
                <a:ea typeface="微软雅黑" panose="020B0503020204020204" pitchFamily="34" charset="-122"/>
                <a:cs typeface="思源黑体 CN Light" panose="020B0300000000000000" charset="-122"/>
              </a:rPr>
              <a:t>，</a:t>
            </a:r>
            <a:r>
              <a:rPr sz="1200" b="0" dirty="0" err="1" smtClean="0">
                <a:solidFill>
                  <a:srgbClr val="231F20"/>
                </a:solidFill>
                <a:latin typeface="微软雅黑" panose="020B0503020204020204" pitchFamily="34" charset="-122"/>
                <a:ea typeface="微软雅黑" panose="020B0503020204020204" pitchFamily="34" charset="-122"/>
                <a:cs typeface="思源黑体 CN Light" panose="020B0300000000000000" charset="-122"/>
              </a:rPr>
              <a:t>不断推出能解决实际</a:t>
            </a:r>
            <a:r>
              <a:rPr lang="zh-CN" altLang="en-US" sz="1200" b="0" dirty="0" smtClean="0">
                <a:solidFill>
                  <a:srgbClr val="231F20"/>
                </a:solidFill>
                <a:latin typeface="微软雅黑" panose="020B0503020204020204" pitchFamily="34" charset="-122"/>
                <a:ea typeface="微软雅黑" panose="020B0503020204020204" pitchFamily="34" charset="-122"/>
                <a:cs typeface="思源黑体 CN Light" panose="020B0300000000000000" charset="-122"/>
              </a:rPr>
              <a:t>加工</a:t>
            </a:r>
            <a:r>
              <a:rPr sz="1200" b="0" dirty="0" err="1" smtClean="0">
                <a:solidFill>
                  <a:srgbClr val="231F20"/>
                </a:solidFill>
                <a:latin typeface="微软雅黑" panose="020B0503020204020204" pitchFamily="34" charset="-122"/>
                <a:ea typeface="微软雅黑" panose="020B0503020204020204" pitchFamily="34" charset="-122"/>
                <a:cs typeface="思源黑体 CN Light" panose="020B0300000000000000" charset="-122"/>
              </a:rPr>
              <a:t>难题</a:t>
            </a:r>
            <a:r>
              <a:rPr sz="1200" b="0" dirty="0" smtClean="0">
                <a:solidFill>
                  <a:srgbClr val="231F20"/>
                </a:solidFill>
                <a:latin typeface="微软雅黑" panose="020B0503020204020204" pitchFamily="34" charset="-122"/>
                <a:ea typeface="微软雅黑" panose="020B0503020204020204" pitchFamily="34" charset="-122"/>
                <a:cs typeface="思源黑体 CN Light" panose="020B0300000000000000" charset="-122"/>
              </a:rPr>
              <a:t>、</a:t>
            </a:r>
            <a:r>
              <a:rPr lang="zh-CN" altLang="en-US" sz="1200" b="0" dirty="0" smtClean="0">
                <a:solidFill>
                  <a:srgbClr val="231F20"/>
                </a:solidFill>
                <a:latin typeface="微软雅黑" panose="020B0503020204020204" pitchFamily="34" charset="-122"/>
                <a:ea typeface="微软雅黑" panose="020B0503020204020204" pitchFamily="34" charset="-122"/>
                <a:cs typeface="思源黑体 CN Light" panose="020B0300000000000000" charset="-122"/>
              </a:rPr>
              <a:t>的手工具及</a:t>
            </a:r>
            <a:r>
              <a:rPr sz="1200" b="0" dirty="0" err="1" smtClean="0">
                <a:solidFill>
                  <a:srgbClr val="231F20"/>
                </a:solidFill>
                <a:latin typeface="微软雅黑" panose="020B0503020204020204" pitchFamily="34" charset="-122"/>
                <a:ea typeface="微软雅黑" panose="020B0503020204020204" pitchFamily="34" charset="-122"/>
                <a:cs typeface="思源黑体 CN Light" panose="020B0300000000000000" charset="-122"/>
              </a:rPr>
              <a:t>电动</a:t>
            </a:r>
            <a:r>
              <a:rPr lang="zh-CN" altLang="en-US" sz="1200" b="0" dirty="0" smtClean="0">
                <a:solidFill>
                  <a:srgbClr val="231F20"/>
                </a:solidFill>
                <a:latin typeface="微软雅黑" panose="020B0503020204020204" pitchFamily="34" charset="-122"/>
                <a:ea typeface="微软雅黑" panose="020B0503020204020204" pitchFamily="34" charset="-122"/>
                <a:cs typeface="思源黑体 CN Light" panose="020B0300000000000000" charset="-122"/>
              </a:rPr>
              <a:t>工具</a:t>
            </a:r>
            <a:r>
              <a:rPr sz="1200" b="0" dirty="0" err="1" smtClean="0">
                <a:solidFill>
                  <a:srgbClr val="231F20"/>
                </a:solidFill>
                <a:latin typeface="微软雅黑" panose="020B0503020204020204" pitchFamily="34" charset="-122"/>
                <a:ea typeface="微软雅黑" panose="020B0503020204020204" pitchFamily="34" charset="-122"/>
                <a:cs typeface="思源黑体 CN Light" panose="020B0300000000000000" charset="-122"/>
              </a:rPr>
              <a:t>系列产品等</a:t>
            </a:r>
            <a:r>
              <a:rPr sz="1200" b="0" dirty="0" err="1">
                <a:solidFill>
                  <a:srgbClr val="231F20"/>
                </a:solidFill>
                <a:latin typeface="微软雅黑" panose="020B0503020204020204" pitchFamily="34" charset="-122"/>
                <a:ea typeface="微软雅黑" panose="020B0503020204020204" pitchFamily="34" charset="-122"/>
                <a:cs typeface="思源黑体 CN Light" panose="020B0300000000000000" charset="-122"/>
              </a:rPr>
              <a:t>，为绿色未来尽一份责任</a:t>
            </a:r>
            <a:r>
              <a:rPr sz="1200" b="0" dirty="0">
                <a:solidFill>
                  <a:srgbClr val="231F20"/>
                </a:solidFill>
                <a:latin typeface="微软雅黑" panose="020B0503020204020204" pitchFamily="34" charset="-122"/>
                <a:ea typeface="微软雅黑" panose="020B0503020204020204" pitchFamily="34" charset="-122"/>
                <a:cs typeface="思源黑体 CN Light" panose="020B0300000000000000" charset="-122"/>
              </a:rPr>
              <a:t>。</a:t>
            </a:r>
          </a:p>
        </p:txBody>
      </p:sp>
      <p:sp>
        <p:nvSpPr>
          <p:cNvPr id="21" name="object 21"/>
          <p:cNvSpPr/>
          <p:nvPr/>
        </p:nvSpPr>
        <p:spPr>
          <a:xfrm>
            <a:off x="1056519" y="5656073"/>
            <a:ext cx="491490" cy="490855"/>
          </a:xfrm>
          <a:custGeom>
            <a:avLst/>
            <a:gdLst/>
            <a:ahLst/>
            <a:cxnLst/>
            <a:rect l="l" t="t" r="r" b="b"/>
            <a:pathLst>
              <a:path w="491490" h="490854">
                <a:moveTo>
                  <a:pt x="396582" y="301993"/>
                </a:moveTo>
                <a:lnTo>
                  <a:pt x="94424" y="301993"/>
                </a:lnTo>
                <a:lnTo>
                  <a:pt x="57676" y="309409"/>
                </a:lnTo>
                <a:lnTo>
                  <a:pt x="27662" y="329634"/>
                </a:lnTo>
                <a:lnTo>
                  <a:pt x="7422" y="359632"/>
                </a:lnTo>
                <a:lnTo>
                  <a:pt x="0" y="396366"/>
                </a:lnTo>
                <a:lnTo>
                  <a:pt x="7422" y="433101"/>
                </a:lnTo>
                <a:lnTo>
                  <a:pt x="27662" y="463099"/>
                </a:lnTo>
                <a:lnTo>
                  <a:pt x="57676" y="483324"/>
                </a:lnTo>
                <a:lnTo>
                  <a:pt x="94424" y="490740"/>
                </a:lnTo>
                <a:lnTo>
                  <a:pt x="396582" y="490740"/>
                </a:lnTo>
                <a:lnTo>
                  <a:pt x="433335" y="483324"/>
                </a:lnTo>
                <a:lnTo>
                  <a:pt x="463349" y="463099"/>
                </a:lnTo>
                <a:lnTo>
                  <a:pt x="470173" y="452983"/>
                </a:lnTo>
                <a:lnTo>
                  <a:pt x="94424" y="452983"/>
                </a:lnTo>
                <a:lnTo>
                  <a:pt x="72370" y="448534"/>
                </a:lnTo>
                <a:lnTo>
                  <a:pt x="54362" y="436400"/>
                </a:lnTo>
                <a:lnTo>
                  <a:pt x="42221" y="418404"/>
                </a:lnTo>
                <a:lnTo>
                  <a:pt x="37769" y="396366"/>
                </a:lnTo>
                <a:lnTo>
                  <a:pt x="42221" y="374322"/>
                </a:lnTo>
                <a:lnTo>
                  <a:pt x="54362" y="356322"/>
                </a:lnTo>
                <a:lnTo>
                  <a:pt x="72370" y="344187"/>
                </a:lnTo>
                <a:lnTo>
                  <a:pt x="94424" y="339737"/>
                </a:lnTo>
                <a:lnTo>
                  <a:pt x="470165" y="339737"/>
                </a:lnTo>
                <a:lnTo>
                  <a:pt x="463349" y="329634"/>
                </a:lnTo>
                <a:lnTo>
                  <a:pt x="433335" y="309409"/>
                </a:lnTo>
                <a:lnTo>
                  <a:pt x="396582" y="301993"/>
                </a:lnTo>
                <a:close/>
              </a:path>
              <a:path w="491490" h="490854">
                <a:moveTo>
                  <a:pt x="470165" y="339737"/>
                </a:moveTo>
                <a:lnTo>
                  <a:pt x="396582" y="339737"/>
                </a:lnTo>
                <a:lnTo>
                  <a:pt x="418636" y="344187"/>
                </a:lnTo>
                <a:lnTo>
                  <a:pt x="436645" y="356322"/>
                </a:lnTo>
                <a:lnTo>
                  <a:pt x="448785" y="374322"/>
                </a:lnTo>
                <a:lnTo>
                  <a:pt x="453237" y="396366"/>
                </a:lnTo>
                <a:lnTo>
                  <a:pt x="448785" y="418404"/>
                </a:lnTo>
                <a:lnTo>
                  <a:pt x="436645" y="436400"/>
                </a:lnTo>
                <a:lnTo>
                  <a:pt x="418636" y="448534"/>
                </a:lnTo>
                <a:lnTo>
                  <a:pt x="396582" y="452983"/>
                </a:lnTo>
                <a:lnTo>
                  <a:pt x="470173" y="452983"/>
                </a:lnTo>
                <a:lnTo>
                  <a:pt x="483586" y="433101"/>
                </a:lnTo>
                <a:lnTo>
                  <a:pt x="491007" y="396366"/>
                </a:lnTo>
                <a:lnTo>
                  <a:pt x="483586" y="359632"/>
                </a:lnTo>
                <a:lnTo>
                  <a:pt x="470165" y="339737"/>
                </a:lnTo>
                <a:close/>
              </a:path>
              <a:path w="491490" h="490854">
                <a:moveTo>
                  <a:pt x="245503" y="0"/>
                </a:moveTo>
                <a:lnTo>
                  <a:pt x="203718" y="6734"/>
                </a:lnTo>
                <a:lnTo>
                  <a:pt x="167429" y="25489"/>
                </a:lnTo>
                <a:lnTo>
                  <a:pt x="138814" y="54087"/>
                </a:lnTo>
                <a:lnTo>
                  <a:pt x="120048" y="90355"/>
                </a:lnTo>
                <a:lnTo>
                  <a:pt x="113309" y="132118"/>
                </a:lnTo>
                <a:lnTo>
                  <a:pt x="120048" y="173880"/>
                </a:lnTo>
                <a:lnTo>
                  <a:pt x="138814" y="210148"/>
                </a:lnTo>
                <a:lnTo>
                  <a:pt x="167429" y="238747"/>
                </a:lnTo>
                <a:lnTo>
                  <a:pt x="203718" y="257501"/>
                </a:lnTo>
                <a:lnTo>
                  <a:pt x="245503" y="264236"/>
                </a:lnTo>
                <a:lnTo>
                  <a:pt x="287288" y="257501"/>
                </a:lnTo>
                <a:lnTo>
                  <a:pt x="323577" y="238747"/>
                </a:lnTo>
                <a:lnTo>
                  <a:pt x="335840" y="226491"/>
                </a:lnTo>
                <a:lnTo>
                  <a:pt x="245503" y="226491"/>
                </a:lnTo>
                <a:lnTo>
                  <a:pt x="208750" y="219075"/>
                </a:lnTo>
                <a:lnTo>
                  <a:pt x="178736" y="198850"/>
                </a:lnTo>
                <a:lnTo>
                  <a:pt x="158499" y="168852"/>
                </a:lnTo>
                <a:lnTo>
                  <a:pt x="151079" y="132118"/>
                </a:lnTo>
                <a:lnTo>
                  <a:pt x="158499" y="95389"/>
                </a:lnTo>
                <a:lnTo>
                  <a:pt x="178736" y="65390"/>
                </a:lnTo>
                <a:lnTo>
                  <a:pt x="208750" y="45162"/>
                </a:lnTo>
                <a:lnTo>
                  <a:pt x="245503" y="37744"/>
                </a:lnTo>
                <a:lnTo>
                  <a:pt x="335840" y="37744"/>
                </a:lnTo>
                <a:lnTo>
                  <a:pt x="323577" y="25489"/>
                </a:lnTo>
                <a:lnTo>
                  <a:pt x="287288" y="6734"/>
                </a:lnTo>
                <a:lnTo>
                  <a:pt x="245503" y="0"/>
                </a:lnTo>
                <a:close/>
              </a:path>
              <a:path w="491490" h="490854">
                <a:moveTo>
                  <a:pt x="335840" y="37744"/>
                </a:moveTo>
                <a:lnTo>
                  <a:pt x="245503" y="37744"/>
                </a:lnTo>
                <a:lnTo>
                  <a:pt x="282256" y="45162"/>
                </a:lnTo>
                <a:lnTo>
                  <a:pt x="312270" y="65390"/>
                </a:lnTo>
                <a:lnTo>
                  <a:pt x="332507" y="95389"/>
                </a:lnTo>
                <a:lnTo>
                  <a:pt x="339928" y="132118"/>
                </a:lnTo>
                <a:lnTo>
                  <a:pt x="332507" y="168852"/>
                </a:lnTo>
                <a:lnTo>
                  <a:pt x="312270" y="198850"/>
                </a:lnTo>
                <a:lnTo>
                  <a:pt x="282256" y="219075"/>
                </a:lnTo>
                <a:lnTo>
                  <a:pt x="245503" y="226491"/>
                </a:lnTo>
                <a:lnTo>
                  <a:pt x="335840" y="226491"/>
                </a:lnTo>
                <a:lnTo>
                  <a:pt x="352193" y="210148"/>
                </a:lnTo>
                <a:lnTo>
                  <a:pt x="370958" y="173880"/>
                </a:lnTo>
                <a:lnTo>
                  <a:pt x="377698" y="132118"/>
                </a:lnTo>
                <a:lnTo>
                  <a:pt x="370958" y="90355"/>
                </a:lnTo>
                <a:lnTo>
                  <a:pt x="352193" y="54087"/>
                </a:lnTo>
                <a:lnTo>
                  <a:pt x="335840" y="37744"/>
                </a:lnTo>
                <a:close/>
              </a:path>
            </a:pathLst>
          </a:custGeom>
          <a:solidFill>
            <a:srgbClr val="C00000"/>
          </a:solidFill>
        </p:spPr>
        <p:txBody>
          <a:bodyPr wrap="square" lIns="0" tIns="0" rIns="0" bIns="0" rtlCol="0"/>
          <a:lstStyle/>
          <a:p>
            <a:endParaRPr/>
          </a:p>
        </p:txBody>
      </p:sp>
      <p:sp>
        <p:nvSpPr>
          <p:cNvPr id="22" name="object 22"/>
          <p:cNvSpPr/>
          <p:nvPr/>
        </p:nvSpPr>
        <p:spPr>
          <a:xfrm>
            <a:off x="1339797" y="6033568"/>
            <a:ext cx="94615" cy="38100"/>
          </a:xfrm>
          <a:custGeom>
            <a:avLst/>
            <a:gdLst/>
            <a:ahLst/>
            <a:cxnLst/>
            <a:rect l="l" t="t" r="r" b="b"/>
            <a:pathLst>
              <a:path w="94615" h="38100">
                <a:moveTo>
                  <a:pt x="75539" y="0"/>
                </a:moveTo>
                <a:lnTo>
                  <a:pt x="18872" y="0"/>
                </a:lnTo>
                <a:lnTo>
                  <a:pt x="11530" y="1482"/>
                </a:lnTo>
                <a:lnTo>
                  <a:pt x="5530" y="5526"/>
                </a:lnTo>
                <a:lnTo>
                  <a:pt x="1484" y="11524"/>
                </a:lnTo>
                <a:lnTo>
                  <a:pt x="0" y="18872"/>
                </a:lnTo>
                <a:lnTo>
                  <a:pt x="1484" y="26214"/>
                </a:lnTo>
                <a:lnTo>
                  <a:pt x="5530" y="32213"/>
                </a:lnTo>
                <a:lnTo>
                  <a:pt x="11530" y="36260"/>
                </a:lnTo>
                <a:lnTo>
                  <a:pt x="18872" y="37744"/>
                </a:lnTo>
                <a:lnTo>
                  <a:pt x="75539" y="37744"/>
                </a:lnTo>
                <a:lnTo>
                  <a:pt x="82881" y="36260"/>
                </a:lnTo>
                <a:lnTo>
                  <a:pt x="88880" y="32213"/>
                </a:lnTo>
                <a:lnTo>
                  <a:pt x="92927" y="26214"/>
                </a:lnTo>
                <a:lnTo>
                  <a:pt x="94411" y="18872"/>
                </a:lnTo>
                <a:lnTo>
                  <a:pt x="92927" y="11524"/>
                </a:lnTo>
                <a:lnTo>
                  <a:pt x="88880" y="5526"/>
                </a:lnTo>
                <a:lnTo>
                  <a:pt x="82881" y="1482"/>
                </a:lnTo>
                <a:lnTo>
                  <a:pt x="75539" y="0"/>
                </a:lnTo>
                <a:close/>
              </a:path>
            </a:pathLst>
          </a:custGeom>
          <a:solidFill>
            <a:srgbClr val="C00000"/>
          </a:solidFill>
        </p:spPr>
        <p:txBody>
          <a:bodyPr wrap="square" lIns="0" tIns="0" rIns="0" bIns="0" rtlCol="0"/>
          <a:lstStyle/>
          <a:p>
            <a:endParaRPr/>
          </a:p>
        </p:txBody>
      </p:sp>
      <p:sp>
        <p:nvSpPr>
          <p:cNvPr id="23" name="object 23"/>
          <p:cNvSpPr/>
          <p:nvPr/>
        </p:nvSpPr>
        <p:spPr>
          <a:xfrm>
            <a:off x="1415628" y="5627403"/>
            <a:ext cx="304165" cy="481965"/>
          </a:xfrm>
          <a:custGeom>
            <a:avLst/>
            <a:gdLst/>
            <a:ahLst/>
            <a:cxnLst/>
            <a:rect l="l" t="t" r="r" b="b"/>
            <a:pathLst>
              <a:path w="304164" h="481964">
                <a:moveTo>
                  <a:pt x="147635" y="37287"/>
                </a:moveTo>
                <a:lnTo>
                  <a:pt x="39294" y="37287"/>
                </a:lnTo>
                <a:lnTo>
                  <a:pt x="76758" y="38864"/>
                </a:lnTo>
                <a:lnTo>
                  <a:pt x="109567" y="54146"/>
                </a:lnTo>
                <a:lnTo>
                  <a:pt x="134245" y="80610"/>
                </a:lnTo>
                <a:lnTo>
                  <a:pt x="147320" y="115735"/>
                </a:lnTo>
                <a:lnTo>
                  <a:pt x="145744" y="153173"/>
                </a:lnTo>
                <a:lnTo>
                  <a:pt x="103967" y="210632"/>
                </a:lnTo>
                <a:lnTo>
                  <a:pt x="64085" y="224459"/>
                </a:lnTo>
                <a:lnTo>
                  <a:pt x="54483" y="224891"/>
                </a:lnTo>
                <a:lnTo>
                  <a:pt x="47145" y="226418"/>
                </a:lnTo>
                <a:lnTo>
                  <a:pt x="41171" y="230498"/>
                </a:lnTo>
                <a:lnTo>
                  <a:pt x="37163" y="236521"/>
                </a:lnTo>
                <a:lnTo>
                  <a:pt x="35726" y="243878"/>
                </a:lnTo>
                <a:lnTo>
                  <a:pt x="37255" y="251216"/>
                </a:lnTo>
                <a:lnTo>
                  <a:pt x="41339" y="257190"/>
                </a:lnTo>
                <a:lnTo>
                  <a:pt x="47366" y="261198"/>
                </a:lnTo>
                <a:lnTo>
                  <a:pt x="54725" y="262636"/>
                </a:lnTo>
                <a:lnTo>
                  <a:pt x="61418" y="262597"/>
                </a:lnTo>
                <a:lnTo>
                  <a:pt x="114943" y="247809"/>
                </a:lnTo>
                <a:lnTo>
                  <a:pt x="147850" y="223606"/>
                </a:lnTo>
                <a:lnTo>
                  <a:pt x="171641" y="190879"/>
                </a:lnTo>
                <a:lnTo>
                  <a:pt x="184505" y="152119"/>
                </a:lnTo>
                <a:lnTo>
                  <a:pt x="184633" y="109816"/>
                </a:lnTo>
                <a:lnTo>
                  <a:pt x="171442" y="69624"/>
                </a:lnTo>
                <a:lnTo>
                  <a:pt x="147635" y="37287"/>
                </a:lnTo>
                <a:close/>
              </a:path>
              <a:path w="304164" h="481964">
                <a:moveTo>
                  <a:pt x="33389" y="0"/>
                </a:moveTo>
                <a:lnTo>
                  <a:pt x="0" y="21265"/>
                </a:lnTo>
                <a:lnTo>
                  <a:pt x="864" y="28714"/>
                </a:lnTo>
                <a:lnTo>
                  <a:pt x="4556" y="35236"/>
                </a:lnTo>
                <a:lnTo>
                  <a:pt x="10265" y="39684"/>
                </a:lnTo>
                <a:lnTo>
                  <a:pt x="17227" y="41669"/>
                </a:lnTo>
                <a:lnTo>
                  <a:pt x="24677" y="40805"/>
                </a:lnTo>
                <a:lnTo>
                  <a:pt x="29452" y="39243"/>
                </a:lnTo>
                <a:lnTo>
                  <a:pt x="34341" y="38074"/>
                </a:lnTo>
                <a:lnTo>
                  <a:pt x="39294" y="37287"/>
                </a:lnTo>
                <a:lnTo>
                  <a:pt x="147635" y="37287"/>
                </a:lnTo>
                <a:lnTo>
                  <a:pt x="147231" y="36737"/>
                </a:lnTo>
                <a:lnTo>
                  <a:pt x="114490" y="12966"/>
                </a:lnTo>
                <a:lnTo>
                  <a:pt x="75713" y="117"/>
                </a:lnTo>
                <a:lnTo>
                  <a:pt x="33389" y="0"/>
                </a:lnTo>
                <a:close/>
              </a:path>
              <a:path w="304164" h="481964">
                <a:moveTo>
                  <a:pt x="209322" y="292912"/>
                </a:moveTo>
                <a:lnTo>
                  <a:pt x="131890" y="292912"/>
                </a:lnTo>
                <a:lnTo>
                  <a:pt x="124542" y="294395"/>
                </a:lnTo>
                <a:lnTo>
                  <a:pt x="118544" y="298438"/>
                </a:lnTo>
                <a:lnTo>
                  <a:pt x="114500" y="304437"/>
                </a:lnTo>
                <a:lnTo>
                  <a:pt x="113018" y="311785"/>
                </a:lnTo>
                <a:lnTo>
                  <a:pt x="114500" y="319132"/>
                </a:lnTo>
                <a:lnTo>
                  <a:pt x="118544" y="325131"/>
                </a:lnTo>
                <a:lnTo>
                  <a:pt x="124542" y="329174"/>
                </a:lnTo>
                <a:lnTo>
                  <a:pt x="131890" y="330657"/>
                </a:lnTo>
                <a:lnTo>
                  <a:pt x="209322" y="330657"/>
                </a:lnTo>
                <a:lnTo>
                  <a:pt x="231376" y="335108"/>
                </a:lnTo>
                <a:lnTo>
                  <a:pt x="249384" y="347246"/>
                </a:lnTo>
                <a:lnTo>
                  <a:pt x="261525" y="365247"/>
                </a:lnTo>
                <a:lnTo>
                  <a:pt x="265977" y="387286"/>
                </a:lnTo>
                <a:lnTo>
                  <a:pt x="261525" y="409323"/>
                </a:lnTo>
                <a:lnTo>
                  <a:pt x="249384" y="427320"/>
                </a:lnTo>
                <a:lnTo>
                  <a:pt x="231376" y="439453"/>
                </a:lnTo>
                <a:lnTo>
                  <a:pt x="209322" y="443903"/>
                </a:lnTo>
                <a:lnTo>
                  <a:pt x="169672" y="443903"/>
                </a:lnTo>
                <a:lnTo>
                  <a:pt x="162316" y="445387"/>
                </a:lnTo>
                <a:lnTo>
                  <a:pt x="156309" y="449435"/>
                </a:lnTo>
                <a:lnTo>
                  <a:pt x="152260" y="455438"/>
                </a:lnTo>
                <a:lnTo>
                  <a:pt x="150775" y="462788"/>
                </a:lnTo>
                <a:lnTo>
                  <a:pt x="152260" y="470130"/>
                </a:lnTo>
                <a:lnTo>
                  <a:pt x="156309" y="476129"/>
                </a:lnTo>
                <a:lnTo>
                  <a:pt x="162316" y="480175"/>
                </a:lnTo>
                <a:lnTo>
                  <a:pt x="169672" y="481660"/>
                </a:lnTo>
                <a:lnTo>
                  <a:pt x="209322" y="481660"/>
                </a:lnTo>
                <a:lnTo>
                  <a:pt x="246073" y="474243"/>
                </a:lnTo>
                <a:lnTo>
                  <a:pt x="276083" y="454018"/>
                </a:lnTo>
                <a:lnTo>
                  <a:pt x="296315" y="424020"/>
                </a:lnTo>
                <a:lnTo>
                  <a:pt x="303734" y="387286"/>
                </a:lnTo>
                <a:lnTo>
                  <a:pt x="296315" y="350552"/>
                </a:lnTo>
                <a:lnTo>
                  <a:pt x="276083" y="320554"/>
                </a:lnTo>
                <a:lnTo>
                  <a:pt x="246073" y="300329"/>
                </a:lnTo>
                <a:lnTo>
                  <a:pt x="209322" y="292912"/>
                </a:lnTo>
                <a:close/>
              </a:path>
            </a:pathLst>
          </a:custGeom>
          <a:solidFill>
            <a:srgbClr val="C00000"/>
          </a:solidFill>
        </p:spPr>
        <p:txBody>
          <a:bodyPr wrap="square" lIns="0" tIns="0" rIns="0" bIns="0" rtlCol="0"/>
          <a:lstStyle/>
          <a:p>
            <a:endParaRPr/>
          </a:p>
        </p:txBody>
      </p:sp>
      <p:grpSp>
        <p:nvGrpSpPr>
          <p:cNvPr id="6" name="组合 5"/>
          <p:cNvGrpSpPr/>
          <p:nvPr/>
        </p:nvGrpSpPr>
        <p:grpSpPr>
          <a:xfrm>
            <a:off x="7980680" y="5641340"/>
            <a:ext cx="610870" cy="557530"/>
            <a:chOff x="12568" y="8865"/>
            <a:chExt cx="962" cy="878"/>
          </a:xfrm>
          <a:solidFill>
            <a:srgbClr val="C00000"/>
          </a:solidFill>
        </p:grpSpPr>
        <p:sp>
          <p:nvSpPr>
            <p:cNvPr id="24" name="object 24"/>
            <p:cNvSpPr/>
            <p:nvPr/>
          </p:nvSpPr>
          <p:spPr>
            <a:xfrm>
              <a:off x="12770" y="8865"/>
              <a:ext cx="575" cy="134"/>
            </a:xfrm>
            <a:custGeom>
              <a:avLst/>
              <a:gdLst/>
              <a:ahLst/>
              <a:cxnLst/>
              <a:rect l="l" t="t" r="r" b="b"/>
              <a:pathLst>
                <a:path w="365125" h="85089">
                  <a:moveTo>
                    <a:pt x="188683" y="0"/>
                  </a:moveTo>
                  <a:lnTo>
                    <a:pt x="135493" y="5127"/>
                  </a:lnTo>
                  <a:lnTo>
                    <a:pt x="85698" y="19843"/>
                  </a:lnTo>
                  <a:lnTo>
                    <a:pt x="40224" y="43151"/>
                  </a:lnTo>
                  <a:lnTo>
                    <a:pt x="0" y="74053"/>
                  </a:lnTo>
                  <a:lnTo>
                    <a:pt x="9049" y="76348"/>
                  </a:lnTo>
                  <a:lnTo>
                    <a:pt x="18062" y="78908"/>
                  </a:lnTo>
                  <a:lnTo>
                    <a:pt x="27042" y="81729"/>
                  </a:lnTo>
                  <a:lnTo>
                    <a:pt x="35991" y="84810"/>
                  </a:lnTo>
                  <a:lnTo>
                    <a:pt x="69497" y="62498"/>
                  </a:lnTo>
                  <a:lnTo>
                    <a:pt x="106499" y="45780"/>
                  </a:lnTo>
                  <a:lnTo>
                    <a:pt x="146419" y="35286"/>
                  </a:lnTo>
                  <a:lnTo>
                    <a:pt x="188683" y="31648"/>
                  </a:lnTo>
                  <a:lnTo>
                    <a:pt x="315981" y="31648"/>
                  </a:lnTo>
                  <a:lnTo>
                    <a:pt x="283724" y="16697"/>
                  </a:lnTo>
                  <a:lnTo>
                    <a:pt x="237592" y="4298"/>
                  </a:lnTo>
                  <a:lnTo>
                    <a:pt x="188683" y="0"/>
                  </a:lnTo>
                  <a:close/>
                </a:path>
                <a:path w="365125" h="85089">
                  <a:moveTo>
                    <a:pt x="315981" y="31648"/>
                  </a:moveTo>
                  <a:lnTo>
                    <a:pt x="188683" y="31648"/>
                  </a:lnTo>
                  <a:lnTo>
                    <a:pt x="226453" y="34529"/>
                  </a:lnTo>
                  <a:lnTo>
                    <a:pt x="262440" y="42884"/>
                  </a:lnTo>
                  <a:lnTo>
                    <a:pt x="296220" y="56283"/>
                  </a:lnTo>
                  <a:lnTo>
                    <a:pt x="327367" y="74294"/>
                  </a:lnTo>
                  <a:lnTo>
                    <a:pt x="336585" y="71020"/>
                  </a:lnTo>
                  <a:lnTo>
                    <a:pt x="345889" y="68018"/>
                  </a:lnTo>
                  <a:lnTo>
                    <a:pt x="355276" y="65286"/>
                  </a:lnTo>
                  <a:lnTo>
                    <a:pt x="364743" y="62826"/>
                  </a:lnTo>
                  <a:lnTo>
                    <a:pt x="326351" y="36454"/>
                  </a:lnTo>
                  <a:lnTo>
                    <a:pt x="315981" y="31648"/>
                  </a:lnTo>
                  <a:close/>
                </a:path>
              </a:pathLst>
            </a:custGeom>
            <a:grpFill/>
          </p:spPr>
          <p:txBody>
            <a:bodyPr wrap="square" lIns="0" tIns="0" rIns="0" bIns="0" rtlCol="0"/>
            <a:lstStyle/>
            <a:p>
              <a:endParaRPr/>
            </a:p>
          </p:txBody>
        </p:sp>
        <p:sp>
          <p:nvSpPr>
            <p:cNvPr id="25" name="object 25"/>
            <p:cNvSpPr/>
            <p:nvPr/>
          </p:nvSpPr>
          <p:spPr>
            <a:xfrm>
              <a:off x="12568" y="8995"/>
              <a:ext cx="963" cy="749"/>
            </a:xfrm>
            <a:custGeom>
              <a:avLst/>
              <a:gdLst/>
              <a:ahLst/>
              <a:cxnLst/>
              <a:rect l="l" t="t" r="r" b="b"/>
              <a:pathLst>
                <a:path w="611504" h="475614">
                  <a:moveTo>
                    <a:pt x="47840" y="124440"/>
                  </a:moveTo>
                  <a:lnTo>
                    <a:pt x="43731" y="141864"/>
                  </a:lnTo>
                  <a:lnTo>
                    <a:pt x="40670" y="159675"/>
                  </a:lnTo>
                  <a:lnTo>
                    <a:pt x="38759" y="177845"/>
                  </a:lnTo>
                  <a:lnTo>
                    <a:pt x="38100" y="196347"/>
                  </a:lnTo>
                  <a:lnTo>
                    <a:pt x="41757" y="241544"/>
                  </a:lnTo>
                  <a:lnTo>
                    <a:pt x="52345" y="284439"/>
                  </a:lnTo>
                  <a:lnTo>
                    <a:pt x="69285" y="324454"/>
                  </a:lnTo>
                  <a:lnTo>
                    <a:pt x="91996" y="361011"/>
                  </a:lnTo>
                  <a:lnTo>
                    <a:pt x="119902" y="393531"/>
                  </a:lnTo>
                  <a:lnTo>
                    <a:pt x="152422" y="421435"/>
                  </a:lnTo>
                  <a:lnTo>
                    <a:pt x="188979" y="444146"/>
                  </a:lnTo>
                  <a:lnTo>
                    <a:pt x="228994" y="461084"/>
                  </a:lnTo>
                  <a:lnTo>
                    <a:pt x="271887" y="471671"/>
                  </a:lnTo>
                  <a:lnTo>
                    <a:pt x="317080" y="475328"/>
                  </a:lnTo>
                  <a:lnTo>
                    <a:pt x="362277" y="471671"/>
                  </a:lnTo>
                  <a:lnTo>
                    <a:pt x="405172" y="461084"/>
                  </a:lnTo>
                  <a:lnTo>
                    <a:pt x="445187" y="444146"/>
                  </a:lnTo>
                  <a:lnTo>
                    <a:pt x="446428" y="443375"/>
                  </a:lnTo>
                  <a:lnTo>
                    <a:pt x="322935" y="443375"/>
                  </a:lnTo>
                  <a:lnTo>
                    <a:pt x="322935" y="441864"/>
                  </a:lnTo>
                  <a:lnTo>
                    <a:pt x="288290" y="441864"/>
                  </a:lnTo>
                  <a:lnTo>
                    <a:pt x="243629" y="432395"/>
                  </a:lnTo>
                  <a:lnTo>
                    <a:pt x="202318" y="415266"/>
                  </a:lnTo>
                  <a:lnTo>
                    <a:pt x="165160" y="391275"/>
                  </a:lnTo>
                  <a:lnTo>
                    <a:pt x="132957" y="361220"/>
                  </a:lnTo>
                  <a:lnTo>
                    <a:pt x="106513" y="325902"/>
                  </a:lnTo>
                  <a:lnTo>
                    <a:pt x="86630" y="286118"/>
                  </a:lnTo>
                  <a:lnTo>
                    <a:pt x="74112" y="242667"/>
                  </a:lnTo>
                  <a:lnTo>
                    <a:pt x="69761" y="196347"/>
                  </a:lnTo>
                  <a:lnTo>
                    <a:pt x="70080" y="183846"/>
                  </a:lnTo>
                  <a:lnTo>
                    <a:pt x="71023" y="171501"/>
                  </a:lnTo>
                  <a:lnTo>
                    <a:pt x="72563" y="159330"/>
                  </a:lnTo>
                  <a:lnTo>
                    <a:pt x="74676" y="147351"/>
                  </a:lnTo>
                  <a:lnTo>
                    <a:pt x="67713" y="141840"/>
                  </a:lnTo>
                  <a:lnTo>
                    <a:pt x="60910" y="136195"/>
                  </a:lnTo>
                  <a:lnTo>
                    <a:pt x="54282" y="130401"/>
                  </a:lnTo>
                  <a:lnTo>
                    <a:pt x="47840" y="124440"/>
                  </a:lnTo>
                  <a:close/>
                </a:path>
                <a:path w="611504" h="475614">
                  <a:moveTo>
                    <a:pt x="581279" y="107486"/>
                  </a:moveTo>
                  <a:lnTo>
                    <a:pt x="575060" y="113582"/>
                  </a:lnTo>
                  <a:lnTo>
                    <a:pt x="568680" y="119538"/>
                  </a:lnTo>
                  <a:lnTo>
                    <a:pt x="562119" y="125341"/>
                  </a:lnTo>
                  <a:lnTo>
                    <a:pt x="555358" y="130981"/>
                  </a:lnTo>
                  <a:lnTo>
                    <a:pt x="559194" y="146811"/>
                  </a:lnTo>
                  <a:lnTo>
                    <a:pt x="562038" y="162992"/>
                  </a:lnTo>
                  <a:lnTo>
                    <a:pt x="563805" y="179510"/>
                  </a:lnTo>
                  <a:lnTo>
                    <a:pt x="564413" y="196347"/>
                  </a:lnTo>
                  <a:lnTo>
                    <a:pt x="559519" y="245425"/>
                  </a:lnTo>
                  <a:lnTo>
                    <a:pt x="545479" y="291208"/>
                  </a:lnTo>
                  <a:lnTo>
                    <a:pt x="523252" y="332745"/>
                  </a:lnTo>
                  <a:lnTo>
                    <a:pt x="493799" y="369082"/>
                  </a:lnTo>
                  <a:lnTo>
                    <a:pt x="458081" y="399266"/>
                  </a:lnTo>
                  <a:lnTo>
                    <a:pt x="417057" y="422345"/>
                  </a:lnTo>
                  <a:lnTo>
                    <a:pt x="371688" y="437366"/>
                  </a:lnTo>
                  <a:lnTo>
                    <a:pt x="322935" y="443375"/>
                  </a:lnTo>
                  <a:lnTo>
                    <a:pt x="446428" y="443375"/>
                  </a:lnTo>
                  <a:lnTo>
                    <a:pt x="481744" y="421435"/>
                  </a:lnTo>
                  <a:lnTo>
                    <a:pt x="514264" y="393531"/>
                  </a:lnTo>
                  <a:lnTo>
                    <a:pt x="542168" y="361011"/>
                  </a:lnTo>
                  <a:lnTo>
                    <a:pt x="564879" y="324454"/>
                  </a:lnTo>
                  <a:lnTo>
                    <a:pt x="581817" y="284439"/>
                  </a:lnTo>
                  <a:lnTo>
                    <a:pt x="592404" y="241544"/>
                  </a:lnTo>
                  <a:lnTo>
                    <a:pt x="596061" y="196347"/>
                  </a:lnTo>
                  <a:lnTo>
                    <a:pt x="595077" y="173285"/>
                  </a:lnTo>
                  <a:lnTo>
                    <a:pt x="592204" y="150750"/>
                  </a:lnTo>
                  <a:lnTo>
                    <a:pt x="587564" y="128798"/>
                  </a:lnTo>
                  <a:lnTo>
                    <a:pt x="581279" y="107486"/>
                  </a:lnTo>
                  <a:close/>
                </a:path>
                <a:path w="611504" h="475614">
                  <a:moveTo>
                    <a:pt x="417597" y="172116"/>
                  </a:moveTo>
                  <a:lnTo>
                    <a:pt x="288290" y="172116"/>
                  </a:lnTo>
                  <a:lnTo>
                    <a:pt x="288290" y="441864"/>
                  </a:lnTo>
                  <a:lnTo>
                    <a:pt x="322935" y="441864"/>
                  </a:lnTo>
                  <a:lnTo>
                    <a:pt x="322935" y="172141"/>
                  </a:lnTo>
                  <a:lnTo>
                    <a:pt x="417485" y="172141"/>
                  </a:lnTo>
                  <a:close/>
                </a:path>
                <a:path w="611504" h="475614">
                  <a:moveTo>
                    <a:pt x="417485" y="172141"/>
                  </a:moveTo>
                  <a:lnTo>
                    <a:pt x="322935" y="172141"/>
                  </a:lnTo>
                  <a:lnTo>
                    <a:pt x="364673" y="176785"/>
                  </a:lnTo>
                  <a:lnTo>
                    <a:pt x="406968" y="174523"/>
                  </a:lnTo>
                  <a:lnTo>
                    <a:pt x="417485" y="172141"/>
                  </a:lnTo>
                  <a:close/>
                </a:path>
                <a:path w="611504" h="475614">
                  <a:moveTo>
                    <a:pt x="45682" y="0"/>
                  </a:moveTo>
                  <a:lnTo>
                    <a:pt x="0" y="7854"/>
                  </a:lnTo>
                  <a:lnTo>
                    <a:pt x="19459" y="49912"/>
                  </a:lnTo>
                  <a:lnTo>
                    <a:pt x="46406" y="88064"/>
                  </a:lnTo>
                  <a:lnTo>
                    <a:pt x="80526" y="121125"/>
                  </a:lnTo>
                  <a:lnTo>
                    <a:pt x="121424" y="147872"/>
                  </a:lnTo>
                  <a:lnTo>
                    <a:pt x="162283" y="164979"/>
                  </a:lnTo>
                  <a:lnTo>
                    <a:pt x="204281" y="174491"/>
                  </a:lnTo>
                  <a:lnTo>
                    <a:pt x="246567" y="176754"/>
                  </a:lnTo>
                  <a:lnTo>
                    <a:pt x="288290" y="172116"/>
                  </a:lnTo>
                  <a:lnTo>
                    <a:pt x="417597" y="172116"/>
                  </a:lnTo>
                  <a:lnTo>
                    <a:pt x="446203" y="165639"/>
                  </a:lnTo>
                  <a:lnTo>
                    <a:pt x="304558" y="165639"/>
                  </a:lnTo>
                  <a:lnTo>
                    <a:pt x="285012" y="124420"/>
                  </a:lnTo>
                  <a:lnTo>
                    <a:pt x="258256" y="87037"/>
                  </a:lnTo>
                  <a:lnTo>
                    <a:pt x="224568" y="54623"/>
                  </a:lnTo>
                  <a:lnTo>
                    <a:pt x="184226" y="28314"/>
                  </a:lnTo>
                  <a:lnTo>
                    <a:pt x="138951" y="9808"/>
                  </a:lnTo>
                  <a:lnTo>
                    <a:pt x="92384" y="510"/>
                  </a:lnTo>
                  <a:lnTo>
                    <a:pt x="45682" y="0"/>
                  </a:lnTo>
                  <a:close/>
                </a:path>
                <a:path w="611504" h="475614">
                  <a:moveTo>
                    <a:pt x="565580" y="0"/>
                  </a:moveTo>
                  <a:lnTo>
                    <a:pt x="518890" y="510"/>
                  </a:lnTo>
                  <a:lnTo>
                    <a:pt x="472333" y="9808"/>
                  </a:lnTo>
                  <a:lnTo>
                    <a:pt x="427062" y="28314"/>
                  </a:lnTo>
                  <a:lnTo>
                    <a:pt x="386742" y="54623"/>
                  </a:lnTo>
                  <a:lnTo>
                    <a:pt x="353061" y="87037"/>
                  </a:lnTo>
                  <a:lnTo>
                    <a:pt x="326289" y="124440"/>
                  </a:lnTo>
                  <a:lnTo>
                    <a:pt x="306730" y="165639"/>
                  </a:lnTo>
                  <a:lnTo>
                    <a:pt x="446203" y="165639"/>
                  </a:lnTo>
                  <a:lnTo>
                    <a:pt x="489897" y="147872"/>
                  </a:lnTo>
                  <a:lnTo>
                    <a:pt x="530804" y="121095"/>
                  </a:lnTo>
                  <a:lnTo>
                    <a:pt x="564877" y="88040"/>
                  </a:lnTo>
                  <a:lnTo>
                    <a:pt x="591797" y="49897"/>
                  </a:lnTo>
                  <a:lnTo>
                    <a:pt x="611251" y="7854"/>
                  </a:lnTo>
                  <a:lnTo>
                    <a:pt x="565580" y="0"/>
                  </a:lnTo>
                  <a:close/>
                </a:path>
              </a:pathLst>
            </a:custGeom>
            <a:grpFill/>
          </p:spPr>
          <p:txBody>
            <a:bodyPr wrap="square" lIns="0" tIns="0" rIns="0" bIns="0" rtlCol="0"/>
            <a:lstStyle/>
            <a:p>
              <a:endParaRPr/>
            </a:p>
          </p:txBody>
        </p:sp>
      </p:grpSp>
      <p:sp>
        <p:nvSpPr>
          <p:cNvPr id="39" name="object 39"/>
          <p:cNvSpPr/>
          <p:nvPr/>
        </p:nvSpPr>
        <p:spPr>
          <a:xfrm>
            <a:off x="7944193" y="4195296"/>
            <a:ext cx="646430" cy="596265"/>
          </a:xfrm>
          <a:custGeom>
            <a:avLst/>
            <a:gdLst/>
            <a:ahLst/>
            <a:cxnLst/>
            <a:rect l="l" t="t" r="r" b="b"/>
            <a:pathLst>
              <a:path w="646429" h="596264">
                <a:moveTo>
                  <a:pt x="219668" y="280070"/>
                </a:moveTo>
                <a:lnTo>
                  <a:pt x="172648" y="280543"/>
                </a:lnTo>
                <a:lnTo>
                  <a:pt x="123270" y="285850"/>
                </a:lnTo>
                <a:lnTo>
                  <a:pt x="71558" y="295986"/>
                </a:lnTo>
                <a:lnTo>
                  <a:pt x="17538" y="310946"/>
                </a:lnTo>
                <a:lnTo>
                  <a:pt x="0" y="334835"/>
                </a:lnTo>
                <a:lnTo>
                  <a:pt x="0" y="485940"/>
                </a:lnTo>
                <a:lnTo>
                  <a:pt x="1970" y="495695"/>
                </a:lnTo>
                <a:lnTo>
                  <a:pt x="7343" y="503659"/>
                </a:lnTo>
                <a:lnTo>
                  <a:pt x="15312" y="509028"/>
                </a:lnTo>
                <a:lnTo>
                  <a:pt x="25069" y="510997"/>
                </a:lnTo>
                <a:lnTo>
                  <a:pt x="159423" y="510997"/>
                </a:lnTo>
                <a:lnTo>
                  <a:pt x="180460" y="524571"/>
                </a:lnTo>
                <a:lnTo>
                  <a:pt x="233284" y="551800"/>
                </a:lnTo>
                <a:lnTo>
                  <a:pt x="299700" y="577501"/>
                </a:lnTo>
                <a:lnTo>
                  <a:pt x="367442" y="593540"/>
                </a:lnTo>
                <a:lnTo>
                  <a:pt x="396798" y="595680"/>
                </a:lnTo>
                <a:lnTo>
                  <a:pt x="432129" y="591156"/>
                </a:lnTo>
                <a:lnTo>
                  <a:pt x="473501" y="577600"/>
                </a:lnTo>
                <a:lnTo>
                  <a:pt x="521087" y="555043"/>
                </a:lnTo>
                <a:lnTo>
                  <a:pt x="537309" y="545566"/>
                </a:lnTo>
                <a:lnTo>
                  <a:pt x="396798" y="545566"/>
                </a:lnTo>
                <a:lnTo>
                  <a:pt x="372696" y="543675"/>
                </a:lnTo>
                <a:lnTo>
                  <a:pt x="313990" y="529444"/>
                </a:lnTo>
                <a:lnTo>
                  <a:pt x="251811" y="505172"/>
                </a:lnTo>
                <a:lnTo>
                  <a:pt x="201257" y="478588"/>
                </a:lnTo>
                <a:lnTo>
                  <a:pt x="178688" y="462737"/>
                </a:lnTo>
                <a:lnTo>
                  <a:pt x="173278" y="460882"/>
                </a:lnTo>
                <a:lnTo>
                  <a:pt x="50126" y="460882"/>
                </a:lnTo>
                <a:lnTo>
                  <a:pt x="50126" y="353440"/>
                </a:lnTo>
                <a:lnTo>
                  <a:pt x="109643" y="338993"/>
                </a:lnTo>
                <a:lnTo>
                  <a:pt x="165418" y="331201"/>
                </a:lnTo>
                <a:lnTo>
                  <a:pt x="217501" y="330055"/>
                </a:lnTo>
                <a:lnTo>
                  <a:pt x="388705" y="330055"/>
                </a:lnTo>
                <a:lnTo>
                  <a:pt x="383660" y="326614"/>
                </a:lnTo>
                <a:lnTo>
                  <a:pt x="346326" y="307702"/>
                </a:lnTo>
                <a:lnTo>
                  <a:pt x="306532" y="293644"/>
                </a:lnTo>
                <a:lnTo>
                  <a:pt x="264304" y="284435"/>
                </a:lnTo>
                <a:lnTo>
                  <a:pt x="219668" y="280070"/>
                </a:lnTo>
                <a:close/>
              </a:path>
              <a:path w="646429" h="596264">
                <a:moveTo>
                  <a:pt x="645177" y="455333"/>
                </a:moveTo>
                <a:lnTo>
                  <a:pt x="536001" y="455333"/>
                </a:lnTo>
                <a:lnTo>
                  <a:pt x="558658" y="456730"/>
                </a:lnTo>
                <a:lnTo>
                  <a:pt x="577799" y="461949"/>
                </a:lnTo>
                <a:lnTo>
                  <a:pt x="519385" y="498594"/>
                </a:lnTo>
                <a:lnTo>
                  <a:pt x="469582" y="524717"/>
                </a:lnTo>
                <a:lnTo>
                  <a:pt x="428637" y="540361"/>
                </a:lnTo>
                <a:lnTo>
                  <a:pt x="396798" y="545566"/>
                </a:lnTo>
                <a:lnTo>
                  <a:pt x="537309" y="545566"/>
                </a:lnTo>
                <a:lnTo>
                  <a:pt x="575065" y="523510"/>
                </a:lnTo>
                <a:lnTo>
                  <a:pt x="635609" y="483031"/>
                </a:lnTo>
                <a:lnTo>
                  <a:pt x="642857" y="475155"/>
                </a:lnTo>
                <a:lnTo>
                  <a:pt x="646095" y="465397"/>
                </a:lnTo>
                <a:lnTo>
                  <a:pt x="645177" y="455333"/>
                </a:lnTo>
                <a:close/>
              </a:path>
              <a:path w="646429" h="596264">
                <a:moveTo>
                  <a:pt x="282548" y="387808"/>
                </a:moveTo>
                <a:lnTo>
                  <a:pt x="273643" y="391410"/>
                </a:lnTo>
                <a:lnTo>
                  <a:pt x="266560" y="398398"/>
                </a:lnTo>
                <a:lnTo>
                  <a:pt x="262737" y="407584"/>
                </a:lnTo>
                <a:lnTo>
                  <a:pt x="262739" y="417191"/>
                </a:lnTo>
                <a:lnTo>
                  <a:pt x="320716" y="458321"/>
                </a:lnTo>
                <a:lnTo>
                  <a:pt x="371027" y="471901"/>
                </a:lnTo>
                <a:lnTo>
                  <a:pt x="424076" y="473930"/>
                </a:lnTo>
                <a:lnTo>
                  <a:pt x="479678" y="464413"/>
                </a:lnTo>
                <a:lnTo>
                  <a:pt x="509713" y="457860"/>
                </a:lnTo>
                <a:lnTo>
                  <a:pt x="536001" y="455333"/>
                </a:lnTo>
                <a:lnTo>
                  <a:pt x="645177" y="455333"/>
                </a:lnTo>
                <a:lnTo>
                  <a:pt x="645162" y="455164"/>
                </a:lnTo>
                <a:lnTo>
                  <a:pt x="639902" y="445858"/>
                </a:lnTo>
                <a:lnTo>
                  <a:pt x="624562" y="431498"/>
                </a:lnTo>
                <a:lnTo>
                  <a:pt x="612597" y="423832"/>
                </a:lnTo>
                <a:lnTo>
                  <a:pt x="391380" y="423832"/>
                </a:lnTo>
                <a:lnTo>
                  <a:pt x="359998" y="418542"/>
                </a:lnTo>
                <a:lnTo>
                  <a:pt x="330015" y="407807"/>
                </a:lnTo>
                <a:lnTo>
                  <a:pt x="301345" y="391629"/>
                </a:lnTo>
                <a:lnTo>
                  <a:pt x="292154" y="387810"/>
                </a:lnTo>
                <a:lnTo>
                  <a:pt x="282548" y="387808"/>
                </a:lnTo>
                <a:close/>
              </a:path>
              <a:path w="646429" h="596264">
                <a:moveTo>
                  <a:pt x="388705" y="330055"/>
                </a:moveTo>
                <a:lnTo>
                  <a:pt x="217501" y="330055"/>
                </a:lnTo>
                <a:lnTo>
                  <a:pt x="265941" y="335545"/>
                </a:lnTo>
                <a:lnTo>
                  <a:pt x="310786" y="347661"/>
                </a:lnTo>
                <a:lnTo>
                  <a:pt x="352086" y="366394"/>
                </a:lnTo>
                <a:lnTo>
                  <a:pt x="389888" y="391734"/>
                </a:lnTo>
                <a:lnTo>
                  <a:pt x="424243" y="423671"/>
                </a:lnTo>
                <a:lnTo>
                  <a:pt x="391380" y="423832"/>
                </a:lnTo>
                <a:lnTo>
                  <a:pt x="612597" y="423832"/>
                </a:lnTo>
                <a:lnTo>
                  <a:pt x="606993" y="420241"/>
                </a:lnTo>
                <a:lnTo>
                  <a:pt x="588300" y="412521"/>
                </a:lnTo>
                <a:lnTo>
                  <a:pt x="480656" y="412521"/>
                </a:lnTo>
                <a:lnTo>
                  <a:pt x="450851" y="379018"/>
                </a:lnTo>
                <a:lnTo>
                  <a:pt x="418510" y="350384"/>
                </a:lnTo>
                <a:lnTo>
                  <a:pt x="388705" y="330055"/>
                </a:lnTo>
                <a:close/>
              </a:path>
              <a:path w="646429" h="596264">
                <a:moveTo>
                  <a:pt x="546279" y="405352"/>
                </a:moveTo>
                <a:lnTo>
                  <a:pt x="525703" y="405682"/>
                </a:lnTo>
                <a:lnTo>
                  <a:pt x="503832" y="408079"/>
                </a:lnTo>
                <a:lnTo>
                  <a:pt x="480656" y="412521"/>
                </a:lnTo>
                <a:lnTo>
                  <a:pt x="588300" y="412521"/>
                </a:lnTo>
                <a:lnTo>
                  <a:pt x="587295" y="412106"/>
                </a:lnTo>
                <a:lnTo>
                  <a:pt x="565569" y="407111"/>
                </a:lnTo>
                <a:lnTo>
                  <a:pt x="546279" y="405352"/>
                </a:lnTo>
                <a:close/>
              </a:path>
              <a:path w="646429" h="596264">
                <a:moveTo>
                  <a:pt x="398538" y="0"/>
                </a:moveTo>
                <a:lnTo>
                  <a:pt x="359605" y="7937"/>
                </a:lnTo>
                <a:lnTo>
                  <a:pt x="326643" y="30695"/>
                </a:lnTo>
                <a:lnTo>
                  <a:pt x="304425" y="64925"/>
                </a:lnTo>
                <a:lnTo>
                  <a:pt x="296684" y="105346"/>
                </a:lnTo>
                <a:lnTo>
                  <a:pt x="298651" y="126095"/>
                </a:lnTo>
                <a:lnTo>
                  <a:pt x="313818" y="163878"/>
                </a:lnTo>
                <a:lnTo>
                  <a:pt x="454456" y="311810"/>
                </a:lnTo>
                <a:lnTo>
                  <a:pt x="461949" y="315023"/>
                </a:lnTo>
                <a:lnTo>
                  <a:pt x="477875" y="315023"/>
                </a:lnTo>
                <a:lnTo>
                  <a:pt x="485444" y="311810"/>
                </a:lnTo>
                <a:lnTo>
                  <a:pt x="519799" y="276377"/>
                </a:lnTo>
                <a:lnTo>
                  <a:pt x="469950" y="276377"/>
                </a:lnTo>
                <a:lnTo>
                  <a:pt x="352348" y="155079"/>
                </a:lnTo>
                <a:lnTo>
                  <a:pt x="343842" y="144392"/>
                </a:lnTo>
                <a:lnTo>
                  <a:pt x="337610" y="132351"/>
                </a:lnTo>
                <a:lnTo>
                  <a:pt x="333778" y="119238"/>
                </a:lnTo>
                <a:lnTo>
                  <a:pt x="332473" y="105346"/>
                </a:lnTo>
                <a:lnTo>
                  <a:pt x="333778" y="91453"/>
                </a:lnTo>
                <a:lnTo>
                  <a:pt x="352361" y="55600"/>
                </a:lnTo>
                <a:lnTo>
                  <a:pt x="385737" y="37078"/>
                </a:lnTo>
                <a:lnTo>
                  <a:pt x="398538" y="35788"/>
                </a:lnTo>
                <a:lnTo>
                  <a:pt x="617255" y="35788"/>
                </a:lnTo>
                <a:lnTo>
                  <a:pt x="613257" y="30759"/>
                </a:lnTo>
                <a:lnTo>
                  <a:pt x="612105" y="29781"/>
                </a:lnTo>
                <a:lnTo>
                  <a:pt x="469912" y="29781"/>
                </a:lnTo>
                <a:lnTo>
                  <a:pt x="467575" y="27546"/>
                </a:lnTo>
                <a:lnTo>
                  <a:pt x="452382" y="15751"/>
                </a:lnTo>
                <a:lnTo>
                  <a:pt x="435529" y="7115"/>
                </a:lnTo>
                <a:lnTo>
                  <a:pt x="417439" y="1807"/>
                </a:lnTo>
                <a:lnTo>
                  <a:pt x="398538" y="0"/>
                </a:lnTo>
                <a:close/>
              </a:path>
              <a:path w="646429" h="596264">
                <a:moveTo>
                  <a:pt x="617306" y="35852"/>
                </a:moveTo>
                <a:lnTo>
                  <a:pt x="541312" y="35852"/>
                </a:lnTo>
                <a:lnTo>
                  <a:pt x="554153" y="37136"/>
                </a:lnTo>
                <a:lnTo>
                  <a:pt x="566299" y="40925"/>
                </a:lnTo>
                <a:lnTo>
                  <a:pt x="596048" y="66375"/>
                </a:lnTo>
                <a:lnTo>
                  <a:pt x="607428" y="105346"/>
                </a:lnTo>
                <a:lnTo>
                  <a:pt x="606119" y="119241"/>
                </a:lnTo>
                <a:lnTo>
                  <a:pt x="602272" y="132364"/>
                </a:lnTo>
                <a:lnTo>
                  <a:pt x="595994" y="144449"/>
                </a:lnTo>
                <a:lnTo>
                  <a:pt x="587400" y="155219"/>
                </a:lnTo>
                <a:lnTo>
                  <a:pt x="469950" y="276377"/>
                </a:lnTo>
                <a:lnTo>
                  <a:pt x="519799" y="276377"/>
                </a:lnTo>
                <a:lnTo>
                  <a:pt x="613257" y="179984"/>
                </a:lnTo>
                <a:lnTo>
                  <a:pt x="635476" y="145761"/>
                </a:lnTo>
                <a:lnTo>
                  <a:pt x="643216" y="105346"/>
                </a:lnTo>
                <a:lnTo>
                  <a:pt x="641237" y="84591"/>
                </a:lnTo>
                <a:lnTo>
                  <a:pt x="635476" y="65000"/>
                </a:lnTo>
                <a:lnTo>
                  <a:pt x="626082" y="46890"/>
                </a:lnTo>
                <a:lnTo>
                  <a:pt x="617306" y="35852"/>
                </a:lnTo>
                <a:close/>
              </a:path>
              <a:path w="646429" h="596264">
                <a:moveTo>
                  <a:pt x="415924" y="57632"/>
                </a:moveTo>
                <a:lnTo>
                  <a:pt x="406044" y="57632"/>
                </a:lnTo>
                <a:lnTo>
                  <a:pt x="386469" y="61593"/>
                </a:lnTo>
                <a:lnTo>
                  <a:pt x="370460" y="72389"/>
                </a:lnTo>
                <a:lnTo>
                  <a:pt x="359654" y="88397"/>
                </a:lnTo>
                <a:lnTo>
                  <a:pt x="355688" y="107988"/>
                </a:lnTo>
                <a:lnTo>
                  <a:pt x="355688" y="117868"/>
                </a:lnTo>
                <a:lnTo>
                  <a:pt x="363702" y="125882"/>
                </a:lnTo>
                <a:lnTo>
                  <a:pt x="383476" y="125882"/>
                </a:lnTo>
                <a:lnTo>
                  <a:pt x="391502" y="117868"/>
                </a:lnTo>
                <a:lnTo>
                  <a:pt x="391502" y="99987"/>
                </a:lnTo>
                <a:lnTo>
                  <a:pt x="398043" y="93433"/>
                </a:lnTo>
                <a:lnTo>
                  <a:pt x="415924" y="93433"/>
                </a:lnTo>
                <a:lnTo>
                  <a:pt x="423938" y="85420"/>
                </a:lnTo>
                <a:lnTo>
                  <a:pt x="423938" y="65658"/>
                </a:lnTo>
                <a:lnTo>
                  <a:pt x="415924" y="57632"/>
                </a:lnTo>
                <a:close/>
              </a:path>
              <a:path w="646429" h="596264">
                <a:moveTo>
                  <a:pt x="617255" y="35788"/>
                </a:moveTo>
                <a:lnTo>
                  <a:pt x="398538" y="35788"/>
                </a:lnTo>
                <a:lnTo>
                  <a:pt x="410656" y="36949"/>
                </a:lnTo>
                <a:lnTo>
                  <a:pt x="422279" y="40366"/>
                </a:lnTo>
                <a:lnTo>
                  <a:pt x="433148" y="45947"/>
                </a:lnTo>
                <a:lnTo>
                  <a:pt x="443001" y="53593"/>
                </a:lnTo>
                <a:lnTo>
                  <a:pt x="469607" y="78892"/>
                </a:lnTo>
                <a:lnTo>
                  <a:pt x="496747" y="53733"/>
                </a:lnTo>
                <a:lnTo>
                  <a:pt x="506616" y="46053"/>
                </a:lnTo>
                <a:lnTo>
                  <a:pt x="517510" y="40449"/>
                </a:lnTo>
                <a:lnTo>
                  <a:pt x="529164" y="37017"/>
                </a:lnTo>
                <a:lnTo>
                  <a:pt x="541312" y="35852"/>
                </a:lnTo>
                <a:lnTo>
                  <a:pt x="617306" y="35852"/>
                </a:lnTo>
                <a:close/>
              </a:path>
              <a:path w="646429" h="596264">
                <a:moveTo>
                  <a:pt x="541312" y="50"/>
                </a:moveTo>
                <a:lnTo>
                  <a:pt x="487467" y="15813"/>
                </a:lnTo>
                <a:lnTo>
                  <a:pt x="469912" y="29781"/>
                </a:lnTo>
                <a:lnTo>
                  <a:pt x="612105" y="29781"/>
                </a:lnTo>
                <a:lnTo>
                  <a:pt x="597745" y="17597"/>
                </a:lnTo>
                <a:lnTo>
                  <a:pt x="580289" y="7970"/>
                </a:lnTo>
                <a:lnTo>
                  <a:pt x="561331" y="2061"/>
                </a:lnTo>
                <a:lnTo>
                  <a:pt x="541312" y="50"/>
                </a:lnTo>
                <a:close/>
              </a:path>
            </a:pathLst>
          </a:custGeom>
          <a:solidFill>
            <a:srgbClr val="C00000"/>
          </a:solidFill>
        </p:spPr>
        <p:txBody>
          <a:bodyPr wrap="square" lIns="0" tIns="0" rIns="0" bIns="0" rtlCol="0"/>
          <a:lstStyle/>
          <a:p>
            <a:endParaRPr/>
          </a:p>
        </p:txBody>
      </p:sp>
      <p:sp>
        <p:nvSpPr>
          <p:cNvPr id="18" name="object 18"/>
          <p:cNvSpPr txBox="1">
            <a:spLocks noGrp="1"/>
          </p:cNvSpPr>
          <p:nvPr>
            <p:ph type="title"/>
          </p:nvPr>
        </p:nvSpPr>
        <p:spPr>
          <a:xfrm>
            <a:off x="584509" y="639683"/>
            <a:ext cx="2159000" cy="443230"/>
          </a:xfrm>
          <a:prstGeom prst="rect">
            <a:avLst/>
          </a:prstGeom>
        </p:spPr>
        <p:txBody>
          <a:bodyPr vert="horz" wrap="square" lIns="0" tIns="12700" rIns="0" bIns="0" rtlCol="0">
            <a:spAutoFit/>
          </a:bodyPr>
          <a:lstStyle/>
          <a:p>
            <a:pPr marL="12700">
              <a:lnSpc>
                <a:spcPct val="100000"/>
              </a:lnSpc>
              <a:spcBef>
                <a:spcPts val="100"/>
              </a:spcBef>
            </a:pPr>
            <a:r>
              <a:rPr sz="2800" dirty="0">
                <a:solidFill>
                  <a:srgbClr val="FFFFFF"/>
                </a:solidFill>
                <a:latin typeface="微软雅黑" panose="020B0503020204020204" pitchFamily="34" charset="-122"/>
                <a:ea typeface="微软雅黑" panose="020B0503020204020204" pitchFamily="34" charset="-122"/>
                <a:cs typeface="思源黑体 CN Bold" panose="020B0800000000000000" charset="-122"/>
              </a:rPr>
              <a:t>企业社会价值</a:t>
            </a:r>
          </a:p>
        </p:txBody>
      </p:sp>
      <p:sp>
        <p:nvSpPr>
          <p:cNvPr id="19" name="object 19"/>
          <p:cNvSpPr txBox="1"/>
          <p:nvPr/>
        </p:nvSpPr>
        <p:spPr>
          <a:xfrm>
            <a:off x="584200" y="1462405"/>
            <a:ext cx="10751185" cy="217495"/>
          </a:xfrm>
          <a:prstGeom prst="rect">
            <a:avLst/>
          </a:prstGeom>
        </p:spPr>
        <p:txBody>
          <a:bodyPr vert="horz" wrap="square" lIns="0" tIns="12700" rIns="0" bIns="0" rtlCol="0">
            <a:spAutoFit/>
          </a:bodyPr>
          <a:lstStyle/>
          <a:p>
            <a:pPr marL="12700" marR="5080">
              <a:lnSpc>
                <a:spcPct val="133000"/>
              </a:lnSpc>
              <a:spcBef>
                <a:spcPts val="100"/>
              </a:spcBef>
            </a:pPr>
            <a:r>
              <a:rPr lang="zh-CN" altLang="en-US" sz="1000" b="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托福</a:t>
            </a:r>
            <a:r>
              <a:rPr sz="1000" b="0" dirty="0" err="1"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以自身的发展促进行业发</a:t>
            </a:r>
            <a:r>
              <a:rPr sz="1000" b="0" spc="-65" dirty="0" err="1"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展</a:t>
            </a:r>
            <a:r>
              <a:rPr sz="1000" b="0" spc="-434" dirty="0" err="1">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a:t>
            </a:r>
            <a:r>
              <a:rPr sz="1000" b="0" dirty="0" err="1">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主动承担社会责</a:t>
            </a:r>
            <a:r>
              <a:rPr sz="1000" b="0" spc="-65" dirty="0" err="1">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任</a:t>
            </a:r>
            <a:r>
              <a:rPr sz="1000" b="0" spc="-434" dirty="0" err="1">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a:t>
            </a:r>
            <a:r>
              <a:rPr sz="1000" b="0" dirty="0" err="1">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积极创造社会价</a:t>
            </a:r>
            <a:r>
              <a:rPr sz="1000" b="0" spc="-65" dirty="0" err="1">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值</a:t>
            </a:r>
            <a:r>
              <a:rPr sz="1000" b="0" spc="-434" dirty="0" err="1">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a:t>
            </a:r>
            <a:r>
              <a:rPr sz="1000" b="0" dirty="0" err="1">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努力推动社会进</a:t>
            </a:r>
            <a:r>
              <a:rPr sz="1000" b="0" spc="-65" dirty="0" err="1">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步</a:t>
            </a:r>
            <a:r>
              <a:rPr sz="1000" b="0" spc="-434" dirty="0" err="1">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a:t>
            </a:r>
            <a:r>
              <a:rPr sz="1000" b="0" dirty="0" err="1">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与社会共同快</a:t>
            </a:r>
            <a:r>
              <a:rPr sz="1000" b="0" spc="-10" dirty="0" err="1">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速</a:t>
            </a:r>
            <a:r>
              <a:rPr sz="1000" b="0" spc="-490" dirty="0" err="1">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a:t>
            </a:r>
            <a:r>
              <a:rPr sz="1000" b="0" dirty="0" err="1">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稳健地发</a:t>
            </a:r>
            <a:r>
              <a:rPr sz="1000" b="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 </a:t>
            </a:r>
            <a:r>
              <a:rPr sz="1000" b="0" spc="-65"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展</a:t>
            </a:r>
            <a:r>
              <a:rPr sz="1000" b="0" spc="-44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a:t>
            </a:r>
            <a:r>
              <a:rPr sz="1000" b="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为行业及社会做出应有的贡</a:t>
            </a:r>
            <a:r>
              <a:rPr sz="1000" b="0" spc="1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献</a:t>
            </a:r>
            <a:r>
              <a:rPr sz="1000" b="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a:t>
            </a:r>
            <a:endParaRPr sz="10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object 20"/>
          <p:cNvSpPr/>
          <p:nvPr/>
        </p:nvSpPr>
        <p:spPr>
          <a:xfrm>
            <a:off x="609511" y="1254740"/>
            <a:ext cx="414655" cy="0"/>
          </a:xfrm>
          <a:custGeom>
            <a:avLst/>
            <a:gdLst/>
            <a:ahLst/>
            <a:cxnLst/>
            <a:rect l="l" t="t" r="r" b="b"/>
            <a:pathLst>
              <a:path w="414655">
                <a:moveTo>
                  <a:pt x="0" y="0"/>
                </a:moveTo>
                <a:lnTo>
                  <a:pt x="414375" y="0"/>
                </a:lnTo>
              </a:path>
            </a:pathLst>
          </a:custGeom>
          <a:ln w="84670">
            <a:solidFill>
              <a:srgbClr val="FFFFFF"/>
            </a:solidFill>
          </a:ln>
        </p:spPr>
        <p:txBody>
          <a:bodyPr wrap="square" lIns="0" tIns="0" rIns="0" bIns="0" rtlCol="0"/>
          <a:lstStyle/>
          <a:p>
            <a:endParaRPr/>
          </a:p>
        </p:txBody>
      </p:sp>
      <p:pic>
        <p:nvPicPr>
          <p:cNvPr id="46" name="Picture 5" descr="托福logo"/>
          <p:cNvPicPr>
            <a:picLocks noChangeAspect="1" noChangeArrowheads="1"/>
          </p:cNvPicPr>
          <p:nvPr/>
        </p:nvPicPr>
        <p:blipFill>
          <a:blip r:embed="rId2" cstate="print"/>
          <a:srcRect/>
          <a:stretch>
            <a:fillRect/>
          </a:stretch>
        </p:blipFill>
        <p:spPr bwMode="auto">
          <a:xfrm>
            <a:off x="12896850" y="200025"/>
            <a:ext cx="638175" cy="266700"/>
          </a:xfrm>
          <a:prstGeom prst="rect">
            <a:avLst/>
          </a:prstGeom>
          <a:noFill/>
        </p:spPr>
      </p:pic>
      <p:pic>
        <p:nvPicPr>
          <p:cNvPr id="47" name="图片 4" descr="Cortool logo 组合统一样式041219"/>
          <p:cNvPicPr>
            <a:picLocks noChangeAspect="1" noChangeArrowheads="1"/>
          </p:cNvPicPr>
          <p:nvPr/>
        </p:nvPicPr>
        <p:blipFill>
          <a:blip r:embed="rId3" cstate="print"/>
          <a:srcRect/>
          <a:stretch>
            <a:fillRect/>
          </a:stretch>
        </p:blipFill>
        <p:spPr bwMode="auto">
          <a:xfrm>
            <a:off x="13658850" y="200025"/>
            <a:ext cx="1266825" cy="295275"/>
          </a:xfrm>
          <a:prstGeom prst="rect">
            <a:avLst/>
          </a:prstGeom>
          <a:noFill/>
          <a:ln w="9525">
            <a:noFill/>
            <a:miter lim="800000"/>
            <a:headEnd/>
            <a:tailEnd/>
          </a:ln>
        </p:spPr>
      </p:pic>
      <p:sp>
        <p:nvSpPr>
          <p:cNvPr id="147" name="object 147"/>
          <p:cNvSpPr/>
          <p:nvPr/>
        </p:nvSpPr>
        <p:spPr>
          <a:xfrm>
            <a:off x="1181338" y="372980"/>
            <a:ext cx="296545" cy="0"/>
          </a:xfrm>
          <a:custGeom>
            <a:avLst/>
            <a:gdLst/>
            <a:ahLst/>
            <a:cxnLst/>
            <a:rect l="l" t="t" r="r" b="b"/>
            <a:pathLst>
              <a:path w="296544">
                <a:moveTo>
                  <a:pt x="296329" y="0"/>
                </a:moveTo>
                <a:lnTo>
                  <a:pt x="0" y="0"/>
                </a:lnTo>
              </a:path>
            </a:pathLst>
          </a:custGeom>
          <a:ln w="3175">
            <a:solidFill>
              <a:srgbClr val="FFFFFF"/>
            </a:solidFill>
          </a:ln>
        </p:spPr>
        <p:txBody>
          <a:bodyPr wrap="square" lIns="0" tIns="0" rIns="0" bIns="0" rtlCol="0"/>
          <a:lstStyle/>
          <a:p>
            <a:endParaRPr/>
          </a:p>
        </p:txBody>
      </p:sp>
      <p:sp>
        <p:nvSpPr>
          <p:cNvPr id="148" name="object 148"/>
          <p:cNvSpPr txBox="1"/>
          <p:nvPr/>
        </p:nvSpPr>
        <p:spPr>
          <a:xfrm>
            <a:off x="456803" y="297415"/>
            <a:ext cx="711200" cy="151130"/>
          </a:xfrm>
          <a:prstGeom prst="rect">
            <a:avLst/>
          </a:prstGeom>
        </p:spPr>
        <p:txBody>
          <a:bodyPr vert="horz" wrap="square" lIns="0" tIns="12700" rIns="0" bIns="0" rtlCol="0">
            <a:spAutoFit/>
          </a:bodyPr>
          <a:lstStyle/>
          <a:p>
            <a:pPr marL="12700">
              <a:lnSpc>
                <a:spcPct val="100000"/>
              </a:lnSpc>
              <a:spcBef>
                <a:spcPts val="100"/>
              </a:spcBef>
            </a:pPr>
            <a:r>
              <a:rPr lang="zh-CN" sz="900" b="1">
                <a:solidFill>
                  <a:schemeClr val="bg1"/>
                </a:solidFill>
                <a:latin typeface="微软雅黑 Light" panose="020B0502040204020203" charset="-122"/>
                <a:cs typeface="微软雅黑 Light" panose="020B0502040204020203" charset="-122"/>
              </a:rPr>
              <a:t>科技成就托福</a:t>
            </a:r>
          </a:p>
        </p:txBody>
      </p:sp>
      <p:sp>
        <p:nvSpPr>
          <p:cNvPr id="150" name="object 150"/>
          <p:cNvSpPr/>
          <p:nvPr/>
        </p:nvSpPr>
        <p:spPr>
          <a:xfrm>
            <a:off x="357949" y="333927"/>
            <a:ext cx="78105" cy="78105"/>
          </a:xfrm>
          <a:custGeom>
            <a:avLst/>
            <a:gdLst/>
            <a:ahLst/>
            <a:cxnLst/>
            <a:rect l="l" t="t" r="r" b="b"/>
            <a:pathLst>
              <a:path w="78104" h="78104">
                <a:moveTo>
                  <a:pt x="0" y="0"/>
                </a:moveTo>
                <a:lnTo>
                  <a:pt x="77787" y="0"/>
                </a:lnTo>
                <a:lnTo>
                  <a:pt x="77787" y="77787"/>
                </a:lnTo>
                <a:lnTo>
                  <a:pt x="0" y="77787"/>
                </a:lnTo>
                <a:lnTo>
                  <a:pt x="0" y="0"/>
                </a:lnTo>
                <a:close/>
              </a:path>
            </a:pathLst>
          </a:custGeom>
          <a:solidFill>
            <a:srgbClr val="FFFFFF"/>
          </a:solidFill>
        </p:spPr>
        <p:txBody>
          <a:bodyPr wrap="square" lIns="0" tIns="0" rIns="0" bIns="0" rtlCol="0"/>
          <a:lstStyle/>
          <a:p>
            <a:endParaRPr/>
          </a:p>
        </p:txBody>
      </p:sp>
      <p:sp>
        <p:nvSpPr>
          <p:cNvPr id="58" name="object 26"/>
          <p:cNvSpPr/>
          <p:nvPr/>
        </p:nvSpPr>
        <p:spPr>
          <a:xfrm>
            <a:off x="1071546" y="4155504"/>
            <a:ext cx="573405" cy="617220"/>
          </a:xfrm>
          <a:custGeom>
            <a:avLst/>
            <a:gdLst/>
            <a:ahLst/>
            <a:cxnLst/>
            <a:rect l="l" t="t" r="r" b="b"/>
            <a:pathLst>
              <a:path w="573405" h="617220">
                <a:moveTo>
                  <a:pt x="318897" y="0"/>
                </a:moveTo>
                <a:lnTo>
                  <a:pt x="298450" y="0"/>
                </a:lnTo>
                <a:lnTo>
                  <a:pt x="268658" y="2631"/>
                </a:lnTo>
                <a:lnTo>
                  <a:pt x="210465" y="16046"/>
                </a:lnTo>
                <a:lnTo>
                  <a:pt x="143003" y="48318"/>
                </a:lnTo>
                <a:lnTo>
                  <a:pt x="106881" y="75249"/>
                </a:lnTo>
                <a:lnTo>
                  <a:pt x="75005" y="107115"/>
                </a:lnTo>
                <a:lnTo>
                  <a:pt x="48107" y="143243"/>
                </a:lnTo>
                <a:lnTo>
                  <a:pt x="27885" y="180297"/>
                </a:lnTo>
                <a:lnTo>
                  <a:pt x="13033" y="219784"/>
                </a:lnTo>
                <a:lnTo>
                  <a:pt x="3691" y="260945"/>
                </a:lnTo>
                <a:lnTo>
                  <a:pt x="0" y="303021"/>
                </a:lnTo>
                <a:lnTo>
                  <a:pt x="0" y="314121"/>
                </a:lnTo>
                <a:lnTo>
                  <a:pt x="4248" y="359429"/>
                </a:lnTo>
                <a:lnTo>
                  <a:pt x="15011" y="403593"/>
                </a:lnTo>
                <a:lnTo>
                  <a:pt x="40244" y="460782"/>
                </a:lnTo>
                <a:lnTo>
                  <a:pt x="76403" y="511771"/>
                </a:lnTo>
                <a:lnTo>
                  <a:pt x="108149" y="543150"/>
                </a:lnTo>
                <a:lnTo>
                  <a:pt x="144102" y="569652"/>
                </a:lnTo>
                <a:lnTo>
                  <a:pt x="183486" y="590724"/>
                </a:lnTo>
                <a:lnTo>
                  <a:pt x="225526" y="605815"/>
                </a:lnTo>
                <a:lnTo>
                  <a:pt x="265072" y="614053"/>
                </a:lnTo>
                <a:lnTo>
                  <a:pt x="296049" y="616915"/>
                </a:lnTo>
                <a:lnTo>
                  <a:pt x="296049" y="591235"/>
                </a:lnTo>
                <a:lnTo>
                  <a:pt x="289953" y="589927"/>
                </a:lnTo>
                <a:lnTo>
                  <a:pt x="283857" y="587755"/>
                </a:lnTo>
                <a:lnTo>
                  <a:pt x="278422" y="584923"/>
                </a:lnTo>
                <a:lnTo>
                  <a:pt x="273735" y="582307"/>
                </a:lnTo>
                <a:lnTo>
                  <a:pt x="234010" y="582307"/>
                </a:lnTo>
                <a:lnTo>
                  <a:pt x="196565" y="569408"/>
                </a:lnTo>
                <a:lnTo>
                  <a:pt x="161385" y="551287"/>
                </a:lnTo>
                <a:lnTo>
                  <a:pt x="129100" y="528433"/>
                </a:lnTo>
                <a:lnTo>
                  <a:pt x="100342" y="501332"/>
                </a:lnTo>
                <a:lnTo>
                  <a:pt x="117889" y="492881"/>
                </a:lnTo>
                <a:lnTo>
                  <a:pt x="135859" y="485492"/>
                </a:lnTo>
                <a:lnTo>
                  <a:pt x="146118" y="481952"/>
                </a:lnTo>
                <a:lnTo>
                  <a:pt x="83807" y="481952"/>
                </a:lnTo>
                <a:lnTo>
                  <a:pt x="59991" y="445582"/>
                </a:lnTo>
                <a:lnTo>
                  <a:pt x="42013" y="405985"/>
                </a:lnTo>
                <a:lnTo>
                  <a:pt x="30238" y="364100"/>
                </a:lnTo>
                <a:lnTo>
                  <a:pt x="25031" y="320865"/>
                </a:lnTo>
                <a:lnTo>
                  <a:pt x="397497" y="320865"/>
                </a:lnTo>
                <a:lnTo>
                  <a:pt x="397497" y="296362"/>
                </a:lnTo>
                <a:lnTo>
                  <a:pt x="203882" y="296362"/>
                </a:lnTo>
                <a:lnTo>
                  <a:pt x="24815" y="296265"/>
                </a:lnTo>
                <a:lnTo>
                  <a:pt x="30177" y="253038"/>
                </a:lnTo>
                <a:lnTo>
                  <a:pt x="42067" y="211156"/>
                </a:lnTo>
                <a:lnTo>
                  <a:pt x="60079" y="171560"/>
                </a:lnTo>
                <a:lnTo>
                  <a:pt x="83807" y="135191"/>
                </a:lnTo>
                <a:lnTo>
                  <a:pt x="146317" y="135191"/>
                </a:lnTo>
                <a:lnTo>
                  <a:pt x="135778" y="131570"/>
                </a:lnTo>
                <a:lnTo>
                  <a:pt x="117798" y="124231"/>
                </a:lnTo>
                <a:lnTo>
                  <a:pt x="100342" y="115811"/>
                </a:lnTo>
                <a:lnTo>
                  <a:pt x="125375" y="91860"/>
                </a:lnTo>
                <a:lnTo>
                  <a:pt x="183185" y="53921"/>
                </a:lnTo>
                <a:lnTo>
                  <a:pt x="221170" y="38315"/>
                </a:lnTo>
                <a:lnTo>
                  <a:pt x="233794" y="34836"/>
                </a:lnTo>
                <a:lnTo>
                  <a:pt x="274263" y="34836"/>
                </a:lnTo>
                <a:lnTo>
                  <a:pt x="279713" y="31490"/>
                </a:lnTo>
                <a:lnTo>
                  <a:pt x="296494" y="25692"/>
                </a:lnTo>
                <a:lnTo>
                  <a:pt x="430416" y="25692"/>
                </a:lnTo>
                <a:lnTo>
                  <a:pt x="422960" y="21996"/>
                </a:lnTo>
                <a:lnTo>
                  <a:pt x="397728" y="13110"/>
                </a:lnTo>
                <a:lnTo>
                  <a:pt x="371824" y="6592"/>
                </a:lnTo>
                <a:lnTo>
                  <a:pt x="345472" y="2277"/>
                </a:lnTo>
                <a:lnTo>
                  <a:pt x="318897" y="0"/>
                </a:lnTo>
                <a:close/>
              </a:path>
              <a:path w="573405" h="617220">
                <a:moveTo>
                  <a:pt x="199012" y="473900"/>
                </a:moveTo>
                <a:lnTo>
                  <a:pt x="172834" y="473900"/>
                </a:lnTo>
                <a:lnTo>
                  <a:pt x="183743" y="503235"/>
                </a:lnTo>
                <a:lnTo>
                  <a:pt x="197221" y="531614"/>
                </a:lnTo>
                <a:lnTo>
                  <a:pt x="213800" y="558237"/>
                </a:lnTo>
                <a:lnTo>
                  <a:pt x="234010" y="582307"/>
                </a:lnTo>
                <a:lnTo>
                  <a:pt x="273735" y="582307"/>
                </a:lnTo>
                <a:lnTo>
                  <a:pt x="270632" y="580575"/>
                </a:lnTo>
                <a:lnTo>
                  <a:pt x="263291" y="575475"/>
                </a:lnTo>
                <a:lnTo>
                  <a:pt x="232630" y="542320"/>
                </a:lnTo>
                <a:lnTo>
                  <a:pt x="206554" y="493823"/>
                </a:lnTo>
                <a:lnTo>
                  <a:pt x="199012" y="473900"/>
                </a:lnTo>
                <a:close/>
              </a:path>
              <a:path w="573405" h="617220">
                <a:moveTo>
                  <a:pt x="382905" y="320865"/>
                </a:moveTo>
                <a:lnTo>
                  <a:pt x="148463" y="320865"/>
                </a:lnTo>
                <a:lnTo>
                  <a:pt x="149990" y="353498"/>
                </a:lnTo>
                <a:lnTo>
                  <a:pt x="153330" y="385984"/>
                </a:lnTo>
                <a:lnTo>
                  <a:pt x="158589" y="418184"/>
                </a:lnTo>
                <a:lnTo>
                  <a:pt x="165874" y="449960"/>
                </a:lnTo>
                <a:lnTo>
                  <a:pt x="144659" y="456184"/>
                </a:lnTo>
                <a:lnTo>
                  <a:pt x="123855" y="463508"/>
                </a:lnTo>
                <a:lnTo>
                  <a:pt x="103543" y="472056"/>
                </a:lnTo>
                <a:lnTo>
                  <a:pt x="83807" y="481952"/>
                </a:lnTo>
                <a:lnTo>
                  <a:pt x="146118" y="481952"/>
                </a:lnTo>
                <a:lnTo>
                  <a:pt x="154194" y="479165"/>
                </a:lnTo>
                <a:lnTo>
                  <a:pt x="172834" y="473900"/>
                </a:lnTo>
                <a:lnTo>
                  <a:pt x="199012" y="473900"/>
                </a:lnTo>
                <a:lnTo>
                  <a:pt x="196786" y="468020"/>
                </a:lnTo>
                <a:lnTo>
                  <a:pt x="217072" y="464096"/>
                </a:lnTo>
                <a:lnTo>
                  <a:pt x="237463" y="461086"/>
                </a:lnTo>
                <a:lnTo>
                  <a:pt x="257974" y="458933"/>
                </a:lnTo>
                <a:lnTo>
                  <a:pt x="278625" y="457580"/>
                </a:lnTo>
                <a:lnTo>
                  <a:pt x="281025" y="457580"/>
                </a:lnTo>
                <a:lnTo>
                  <a:pt x="291249" y="457136"/>
                </a:lnTo>
                <a:lnTo>
                  <a:pt x="296265" y="457136"/>
                </a:lnTo>
                <a:lnTo>
                  <a:pt x="296265" y="444728"/>
                </a:lnTo>
                <a:lnTo>
                  <a:pt x="190042" y="444728"/>
                </a:lnTo>
                <a:lnTo>
                  <a:pt x="183045" y="414300"/>
                </a:lnTo>
                <a:lnTo>
                  <a:pt x="177987" y="383505"/>
                </a:lnTo>
                <a:lnTo>
                  <a:pt x="174762" y="352467"/>
                </a:lnTo>
                <a:lnTo>
                  <a:pt x="173266" y="321309"/>
                </a:lnTo>
                <a:lnTo>
                  <a:pt x="296494" y="321309"/>
                </a:lnTo>
                <a:lnTo>
                  <a:pt x="382905" y="320865"/>
                </a:lnTo>
                <a:close/>
              </a:path>
              <a:path w="573405" h="617220">
                <a:moveTo>
                  <a:pt x="296265" y="432536"/>
                </a:moveTo>
                <a:lnTo>
                  <a:pt x="290385" y="432765"/>
                </a:lnTo>
                <a:lnTo>
                  <a:pt x="284505" y="432765"/>
                </a:lnTo>
                <a:lnTo>
                  <a:pt x="256311" y="434632"/>
                </a:lnTo>
                <a:lnTo>
                  <a:pt x="234095" y="437005"/>
                </a:lnTo>
                <a:lnTo>
                  <a:pt x="211999" y="440356"/>
                </a:lnTo>
                <a:lnTo>
                  <a:pt x="190042" y="444728"/>
                </a:lnTo>
                <a:lnTo>
                  <a:pt x="296265" y="444728"/>
                </a:lnTo>
                <a:lnTo>
                  <a:pt x="296265" y="432536"/>
                </a:lnTo>
                <a:close/>
              </a:path>
              <a:path w="573405" h="617220">
                <a:moveTo>
                  <a:pt x="427532" y="172846"/>
                </a:moveTo>
                <a:lnTo>
                  <a:pt x="189814" y="172846"/>
                </a:lnTo>
                <a:lnTo>
                  <a:pt x="216123" y="177840"/>
                </a:lnTo>
                <a:lnTo>
                  <a:pt x="242716" y="181444"/>
                </a:lnTo>
                <a:lnTo>
                  <a:pt x="269470" y="183744"/>
                </a:lnTo>
                <a:lnTo>
                  <a:pt x="296265" y="184823"/>
                </a:lnTo>
                <a:lnTo>
                  <a:pt x="296265" y="296265"/>
                </a:lnTo>
                <a:lnTo>
                  <a:pt x="203882" y="296362"/>
                </a:lnTo>
                <a:lnTo>
                  <a:pt x="397497" y="296362"/>
                </a:lnTo>
                <a:lnTo>
                  <a:pt x="321081" y="296265"/>
                </a:lnTo>
                <a:lnTo>
                  <a:pt x="321081" y="184823"/>
                </a:lnTo>
                <a:lnTo>
                  <a:pt x="347878" y="183744"/>
                </a:lnTo>
                <a:lnTo>
                  <a:pt x="374635" y="181444"/>
                </a:lnTo>
                <a:lnTo>
                  <a:pt x="401228" y="177840"/>
                </a:lnTo>
                <a:lnTo>
                  <a:pt x="427532" y="172846"/>
                </a:lnTo>
                <a:close/>
              </a:path>
              <a:path w="573405" h="617220">
                <a:moveTo>
                  <a:pt x="146317" y="135191"/>
                </a:moveTo>
                <a:lnTo>
                  <a:pt x="83807" y="135191"/>
                </a:lnTo>
                <a:lnTo>
                  <a:pt x="103540" y="145087"/>
                </a:lnTo>
                <a:lnTo>
                  <a:pt x="123828" y="153635"/>
                </a:lnTo>
                <a:lnTo>
                  <a:pt x="144568" y="160959"/>
                </a:lnTo>
                <a:lnTo>
                  <a:pt x="165658" y="167182"/>
                </a:lnTo>
                <a:lnTo>
                  <a:pt x="158462" y="199049"/>
                </a:lnTo>
                <a:lnTo>
                  <a:pt x="153190" y="231238"/>
                </a:lnTo>
                <a:lnTo>
                  <a:pt x="149799" y="263669"/>
                </a:lnTo>
                <a:lnTo>
                  <a:pt x="148247" y="296265"/>
                </a:lnTo>
                <a:lnTo>
                  <a:pt x="173062" y="296265"/>
                </a:lnTo>
                <a:lnTo>
                  <a:pt x="174544" y="265108"/>
                </a:lnTo>
                <a:lnTo>
                  <a:pt x="177761" y="234070"/>
                </a:lnTo>
                <a:lnTo>
                  <a:pt x="182817" y="203275"/>
                </a:lnTo>
                <a:lnTo>
                  <a:pt x="189814" y="172846"/>
                </a:lnTo>
                <a:lnTo>
                  <a:pt x="452879" y="172846"/>
                </a:lnTo>
                <a:lnTo>
                  <a:pt x="451472" y="167182"/>
                </a:lnTo>
                <a:lnTo>
                  <a:pt x="472585" y="160959"/>
                </a:lnTo>
                <a:lnTo>
                  <a:pt x="475287" y="160007"/>
                </a:lnTo>
                <a:lnTo>
                  <a:pt x="296494" y="160007"/>
                </a:lnTo>
                <a:lnTo>
                  <a:pt x="282521" y="159702"/>
                </a:lnTo>
                <a:lnTo>
                  <a:pt x="241198" y="156298"/>
                </a:lnTo>
                <a:lnTo>
                  <a:pt x="197002" y="148894"/>
                </a:lnTo>
                <a:lnTo>
                  <a:pt x="199147" y="143243"/>
                </a:lnTo>
                <a:lnTo>
                  <a:pt x="172834" y="143243"/>
                </a:lnTo>
                <a:lnTo>
                  <a:pt x="154163" y="137887"/>
                </a:lnTo>
                <a:lnTo>
                  <a:pt x="146317" y="135191"/>
                </a:lnTo>
                <a:close/>
              </a:path>
              <a:path w="573405" h="617220">
                <a:moveTo>
                  <a:pt x="452879" y="172846"/>
                </a:moveTo>
                <a:lnTo>
                  <a:pt x="427532" y="172846"/>
                </a:lnTo>
                <a:lnTo>
                  <a:pt x="429281" y="179708"/>
                </a:lnTo>
                <a:lnTo>
                  <a:pt x="430931" y="186589"/>
                </a:lnTo>
                <a:lnTo>
                  <a:pt x="432460" y="193512"/>
                </a:lnTo>
                <a:lnTo>
                  <a:pt x="433844" y="200494"/>
                </a:lnTo>
                <a:lnTo>
                  <a:pt x="458876" y="200494"/>
                </a:lnTo>
                <a:lnTo>
                  <a:pt x="457201" y="192132"/>
                </a:lnTo>
                <a:lnTo>
                  <a:pt x="455420" y="183744"/>
                </a:lnTo>
                <a:lnTo>
                  <a:pt x="453518" y="175416"/>
                </a:lnTo>
                <a:lnTo>
                  <a:pt x="452879" y="172846"/>
                </a:lnTo>
                <a:close/>
              </a:path>
              <a:path w="573405" h="617220">
                <a:moveTo>
                  <a:pt x="430416" y="25692"/>
                </a:moveTo>
                <a:lnTo>
                  <a:pt x="296494" y="25692"/>
                </a:lnTo>
                <a:lnTo>
                  <a:pt x="296494" y="160007"/>
                </a:lnTo>
                <a:lnTo>
                  <a:pt x="321081" y="160007"/>
                </a:lnTo>
                <a:lnTo>
                  <a:pt x="321081" y="25907"/>
                </a:lnTo>
                <a:lnTo>
                  <a:pt x="430851" y="25907"/>
                </a:lnTo>
                <a:lnTo>
                  <a:pt x="430416" y="25692"/>
                </a:lnTo>
                <a:close/>
              </a:path>
              <a:path w="573405" h="617220">
                <a:moveTo>
                  <a:pt x="430851" y="25907"/>
                </a:moveTo>
                <a:lnTo>
                  <a:pt x="321081" y="25907"/>
                </a:lnTo>
                <a:lnTo>
                  <a:pt x="334141" y="29951"/>
                </a:lnTo>
                <a:lnTo>
                  <a:pt x="346200" y="36221"/>
                </a:lnTo>
                <a:lnTo>
                  <a:pt x="384684" y="74819"/>
                </a:lnTo>
                <a:lnTo>
                  <a:pt x="410695" y="123223"/>
                </a:lnTo>
                <a:lnTo>
                  <a:pt x="420560" y="148894"/>
                </a:lnTo>
                <a:lnTo>
                  <a:pt x="412292" y="150863"/>
                </a:lnTo>
                <a:lnTo>
                  <a:pt x="404012" y="152603"/>
                </a:lnTo>
                <a:lnTo>
                  <a:pt x="395744" y="153466"/>
                </a:lnTo>
                <a:lnTo>
                  <a:pt x="377220" y="156081"/>
                </a:lnTo>
                <a:lnTo>
                  <a:pt x="358574" y="158041"/>
                </a:lnTo>
                <a:lnTo>
                  <a:pt x="339848" y="159349"/>
                </a:lnTo>
                <a:lnTo>
                  <a:pt x="321081" y="160007"/>
                </a:lnTo>
                <a:lnTo>
                  <a:pt x="475287" y="160007"/>
                </a:lnTo>
                <a:lnTo>
                  <a:pt x="493374" y="153635"/>
                </a:lnTo>
                <a:lnTo>
                  <a:pt x="513674" y="145087"/>
                </a:lnTo>
                <a:lnTo>
                  <a:pt x="517335" y="143243"/>
                </a:lnTo>
                <a:lnTo>
                  <a:pt x="444512" y="143243"/>
                </a:lnTo>
                <a:lnTo>
                  <a:pt x="435943" y="119585"/>
                </a:lnTo>
                <a:lnTo>
                  <a:pt x="425762" y="96523"/>
                </a:lnTo>
                <a:lnTo>
                  <a:pt x="413746" y="74398"/>
                </a:lnTo>
                <a:lnTo>
                  <a:pt x="399669" y="53555"/>
                </a:lnTo>
                <a:lnTo>
                  <a:pt x="394220" y="47243"/>
                </a:lnTo>
                <a:lnTo>
                  <a:pt x="389432" y="40500"/>
                </a:lnTo>
                <a:lnTo>
                  <a:pt x="383120" y="34620"/>
                </a:lnTo>
                <a:lnTo>
                  <a:pt x="448426" y="34620"/>
                </a:lnTo>
                <a:lnTo>
                  <a:pt x="430851" y="25907"/>
                </a:lnTo>
                <a:close/>
              </a:path>
              <a:path w="573405" h="617220">
                <a:moveTo>
                  <a:pt x="562708" y="135191"/>
                </a:moveTo>
                <a:lnTo>
                  <a:pt x="533323" y="135191"/>
                </a:lnTo>
                <a:lnTo>
                  <a:pt x="537019" y="139979"/>
                </a:lnTo>
                <a:lnTo>
                  <a:pt x="540499" y="144767"/>
                </a:lnTo>
                <a:lnTo>
                  <a:pt x="543991" y="149771"/>
                </a:lnTo>
                <a:lnTo>
                  <a:pt x="573163" y="149771"/>
                </a:lnTo>
                <a:lnTo>
                  <a:pt x="562708" y="135191"/>
                </a:lnTo>
                <a:close/>
              </a:path>
              <a:path w="573405" h="617220">
                <a:moveTo>
                  <a:pt x="274263" y="34836"/>
                </a:moveTo>
                <a:lnTo>
                  <a:pt x="233794" y="34836"/>
                </a:lnTo>
                <a:lnTo>
                  <a:pt x="213617" y="58784"/>
                </a:lnTo>
                <a:lnTo>
                  <a:pt x="197113" y="85367"/>
                </a:lnTo>
                <a:lnTo>
                  <a:pt x="183709" y="113787"/>
                </a:lnTo>
                <a:lnTo>
                  <a:pt x="172834" y="143243"/>
                </a:lnTo>
                <a:lnTo>
                  <a:pt x="199147" y="143243"/>
                </a:lnTo>
                <a:lnTo>
                  <a:pt x="205323" y="126969"/>
                </a:lnTo>
                <a:lnTo>
                  <a:pt x="214909" y="105530"/>
                </a:lnTo>
                <a:lnTo>
                  <a:pt x="226209" y="84986"/>
                </a:lnTo>
                <a:lnTo>
                  <a:pt x="239674" y="65747"/>
                </a:lnTo>
                <a:lnTo>
                  <a:pt x="251304" y="52477"/>
                </a:lnTo>
                <a:lnTo>
                  <a:pt x="264650" y="40738"/>
                </a:lnTo>
                <a:lnTo>
                  <a:pt x="274263" y="34836"/>
                </a:lnTo>
                <a:close/>
              </a:path>
              <a:path w="573405" h="617220">
                <a:moveTo>
                  <a:pt x="448426" y="34620"/>
                </a:moveTo>
                <a:lnTo>
                  <a:pt x="383120" y="34620"/>
                </a:lnTo>
                <a:lnTo>
                  <a:pt x="420695" y="47643"/>
                </a:lnTo>
                <a:lnTo>
                  <a:pt x="455939" y="65828"/>
                </a:lnTo>
                <a:lnTo>
                  <a:pt x="488244" y="88707"/>
                </a:lnTo>
                <a:lnTo>
                  <a:pt x="517004" y="115811"/>
                </a:lnTo>
                <a:lnTo>
                  <a:pt x="499455" y="124231"/>
                </a:lnTo>
                <a:lnTo>
                  <a:pt x="481482" y="131570"/>
                </a:lnTo>
                <a:lnTo>
                  <a:pt x="463147" y="137887"/>
                </a:lnTo>
                <a:lnTo>
                  <a:pt x="444512" y="143243"/>
                </a:lnTo>
                <a:lnTo>
                  <a:pt x="517335" y="143243"/>
                </a:lnTo>
                <a:lnTo>
                  <a:pt x="533323" y="135191"/>
                </a:lnTo>
                <a:lnTo>
                  <a:pt x="562708" y="135191"/>
                </a:lnTo>
                <a:lnTo>
                  <a:pt x="543940" y="109019"/>
                </a:lnTo>
                <a:lnTo>
                  <a:pt x="508511" y="73553"/>
                </a:lnTo>
                <a:lnTo>
                  <a:pt x="467848" y="44247"/>
                </a:lnTo>
                <a:lnTo>
                  <a:pt x="448426" y="34620"/>
                </a:lnTo>
                <a:close/>
              </a:path>
            </a:pathLst>
          </a:custGeom>
          <a:solidFill>
            <a:srgbClr val="ED1C24"/>
          </a:solidFill>
        </p:spPr>
        <p:txBody>
          <a:bodyPr wrap="square" lIns="0" tIns="0" rIns="0" bIns="0" rtlCol="0"/>
          <a:lstStyle/>
          <a:p>
            <a:endParaRPr/>
          </a:p>
        </p:txBody>
      </p:sp>
      <p:sp>
        <p:nvSpPr>
          <p:cNvPr id="59" name="object 27"/>
          <p:cNvSpPr/>
          <p:nvPr/>
        </p:nvSpPr>
        <p:spPr>
          <a:xfrm>
            <a:off x="1592243" y="4760424"/>
            <a:ext cx="86995" cy="0"/>
          </a:xfrm>
          <a:custGeom>
            <a:avLst/>
            <a:gdLst/>
            <a:ahLst/>
            <a:cxnLst/>
            <a:rect l="l" t="t" r="r" b="b"/>
            <a:pathLst>
              <a:path w="86994">
                <a:moveTo>
                  <a:pt x="0" y="0"/>
                </a:moveTo>
                <a:lnTo>
                  <a:pt x="86639" y="0"/>
                </a:lnTo>
              </a:path>
            </a:pathLst>
          </a:custGeom>
          <a:ln w="24130">
            <a:solidFill>
              <a:srgbClr val="ED1C24"/>
            </a:solidFill>
          </a:ln>
        </p:spPr>
        <p:txBody>
          <a:bodyPr wrap="square" lIns="0" tIns="0" rIns="0" bIns="0" rtlCol="0"/>
          <a:lstStyle/>
          <a:p>
            <a:endParaRPr/>
          </a:p>
        </p:txBody>
      </p:sp>
      <p:sp>
        <p:nvSpPr>
          <p:cNvPr id="60" name="object 28"/>
          <p:cNvSpPr/>
          <p:nvPr/>
        </p:nvSpPr>
        <p:spPr>
          <a:xfrm>
            <a:off x="1604321" y="4339420"/>
            <a:ext cx="0" cy="408940"/>
          </a:xfrm>
          <a:custGeom>
            <a:avLst/>
            <a:gdLst/>
            <a:ahLst/>
            <a:cxnLst/>
            <a:rect l="l" t="t" r="r" b="b"/>
            <a:pathLst>
              <a:path h="408939">
                <a:moveTo>
                  <a:pt x="0" y="0"/>
                </a:moveTo>
                <a:lnTo>
                  <a:pt x="0" y="408940"/>
                </a:lnTo>
              </a:path>
            </a:pathLst>
          </a:custGeom>
          <a:ln w="24155">
            <a:solidFill>
              <a:srgbClr val="ED1C24"/>
            </a:solidFill>
          </a:ln>
        </p:spPr>
        <p:txBody>
          <a:bodyPr wrap="square" lIns="0" tIns="0" rIns="0" bIns="0" rtlCol="0"/>
          <a:lstStyle/>
          <a:p>
            <a:endParaRPr/>
          </a:p>
        </p:txBody>
      </p:sp>
      <p:sp>
        <p:nvSpPr>
          <p:cNvPr id="61" name="object 29"/>
          <p:cNvSpPr/>
          <p:nvPr/>
        </p:nvSpPr>
        <p:spPr>
          <a:xfrm>
            <a:off x="1592243" y="4327354"/>
            <a:ext cx="86995" cy="0"/>
          </a:xfrm>
          <a:custGeom>
            <a:avLst/>
            <a:gdLst/>
            <a:ahLst/>
            <a:cxnLst/>
            <a:rect l="l" t="t" r="r" b="b"/>
            <a:pathLst>
              <a:path w="86994">
                <a:moveTo>
                  <a:pt x="0" y="0"/>
                </a:moveTo>
                <a:lnTo>
                  <a:pt x="86639" y="0"/>
                </a:lnTo>
              </a:path>
            </a:pathLst>
          </a:custGeom>
          <a:ln w="24129">
            <a:solidFill>
              <a:srgbClr val="ED1C24"/>
            </a:solidFill>
          </a:ln>
        </p:spPr>
        <p:txBody>
          <a:bodyPr wrap="square" lIns="0" tIns="0" rIns="0" bIns="0" rtlCol="0"/>
          <a:lstStyle/>
          <a:p>
            <a:endParaRPr/>
          </a:p>
        </p:txBody>
      </p:sp>
      <p:sp>
        <p:nvSpPr>
          <p:cNvPr id="62" name="object 30"/>
          <p:cNvSpPr/>
          <p:nvPr/>
        </p:nvSpPr>
        <p:spPr>
          <a:xfrm>
            <a:off x="1665901" y="4339420"/>
            <a:ext cx="0" cy="408940"/>
          </a:xfrm>
          <a:custGeom>
            <a:avLst/>
            <a:gdLst/>
            <a:ahLst/>
            <a:cxnLst/>
            <a:rect l="l" t="t" r="r" b="b"/>
            <a:pathLst>
              <a:path h="408939">
                <a:moveTo>
                  <a:pt x="0" y="0"/>
                </a:moveTo>
                <a:lnTo>
                  <a:pt x="0" y="408940"/>
                </a:lnTo>
              </a:path>
            </a:pathLst>
          </a:custGeom>
          <a:ln w="25961">
            <a:solidFill>
              <a:srgbClr val="ED1C24"/>
            </a:solidFill>
          </a:ln>
        </p:spPr>
        <p:txBody>
          <a:bodyPr wrap="square" lIns="0" tIns="0" rIns="0" bIns="0" rtlCol="0"/>
          <a:lstStyle/>
          <a:p>
            <a:endParaRPr/>
          </a:p>
        </p:txBody>
      </p:sp>
      <p:sp>
        <p:nvSpPr>
          <p:cNvPr id="63" name="object 31"/>
          <p:cNvSpPr/>
          <p:nvPr/>
        </p:nvSpPr>
        <p:spPr>
          <a:xfrm>
            <a:off x="1487531" y="4760424"/>
            <a:ext cx="86995" cy="0"/>
          </a:xfrm>
          <a:custGeom>
            <a:avLst/>
            <a:gdLst/>
            <a:ahLst/>
            <a:cxnLst/>
            <a:rect l="l" t="t" r="r" b="b"/>
            <a:pathLst>
              <a:path w="86994">
                <a:moveTo>
                  <a:pt x="0" y="0"/>
                </a:moveTo>
                <a:lnTo>
                  <a:pt x="86436" y="0"/>
                </a:lnTo>
              </a:path>
            </a:pathLst>
          </a:custGeom>
          <a:ln w="24130">
            <a:solidFill>
              <a:srgbClr val="ED1C24"/>
            </a:solidFill>
          </a:ln>
        </p:spPr>
        <p:txBody>
          <a:bodyPr wrap="square" lIns="0" tIns="0" rIns="0" bIns="0" rtlCol="0"/>
          <a:lstStyle/>
          <a:p>
            <a:endParaRPr/>
          </a:p>
        </p:txBody>
      </p:sp>
      <p:sp>
        <p:nvSpPr>
          <p:cNvPr id="64" name="object 32"/>
          <p:cNvSpPr/>
          <p:nvPr/>
        </p:nvSpPr>
        <p:spPr>
          <a:xfrm>
            <a:off x="1499501" y="4395299"/>
            <a:ext cx="0" cy="353060"/>
          </a:xfrm>
          <a:custGeom>
            <a:avLst/>
            <a:gdLst/>
            <a:ahLst/>
            <a:cxnLst/>
            <a:rect l="l" t="t" r="r" b="b"/>
            <a:pathLst>
              <a:path h="353060">
                <a:moveTo>
                  <a:pt x="0" y="0"/>
                </a:moveTo>
                <a:lnTo>
                  <a:pt x="0" y="353059"/>
                </a:lnTo>
              </a:path>
            </a:pathLst>
          </a:custGeom>
          <a:ln w="23939">
            <a:solidFill>
              <a:srgbClr val="ED1C24"/>
            </a:solidFill>
          </a:ln>
        </p:spPr>
        <p:txBody>
          <a:bodyPr wrap="square" lIns="0" tIns="0" rIns="0" bIns="0" rtlCol="0"/>
          <a:lstStyle/>
          <a:p>
            <a:endParaRPr/>
          </a:p>
        </p:txBody>
      </p:sp>
      <p:sp>
        <p:nvSpPr>
          <p:cNvPr id="65" name="object 33"/>
          <p:cNvSpPr/>
          <p:nvPr/>
        </p:nvSpPr>
        <p:spPr>
          <a:xfrm>
            <a:off x="1487531" y="4383234"/>
            <a:ext cx="86995" cy="0"/>
          </a:xfrm>
          <a:custGeom>
            <a:avLst/>
            <a:gdLst/>
            <a:ahLst/>
            <a:cxnLst/>
            <a:rect l="l" t="t" r="r" b="b"/>
            <a:pathLst>
              <a:path w="86994">
                <a:moveTo>
                  <a:pt x="0" y="0"/>
                </a:moveTo>
                <a:lnTo>
                  <a:pt x="86436" y="0"/>
                </a:lnTo>
              </a:path>
            </a:pathLst>
          </a:custGeom>
          <a:ln w="24129">
            <a:solidFill>
              <a:srgbClr val="ED1C24"/>
            </a:solidFill>
          </a:ln>
        </p:spPr>
        <p:txBody>
          <a:bodyPr wrap="square" lIns="0" tIns="0" rIns="0" bIns="0" rtlCol="0"/>
          <a:lstStyle/>
          <a:p>
            <a:endParaRPr/>
          </a:p>
        </p:txBody>
      </p:sp>
      <p:sp>
        <p:nvSpPr>
          <p:cNvPr id="66" name="object 34"/>
          <p:cNvSpPr/>
          <p:nvPr/>
        </p:nvSpPr>
        <p:spPr>
          <a:xfrm>
            <a:off x="1561877" y="4395388"/>
            <a:ext cx="0" cy="353695"/>
          </a:xfrm>
          <a:custGeom>
            <a:avLst/>
            <a:gdLst/>
            <a:ahLst/>
            <a:cxnLst/>
            <a:rect l="l" t="t" r="r" b="b"/>
            <a:pathLst>
              <a:path h="353695">
                <a:moveTo>
                  <a:pt x="0" y="0"/>
                </a:moveTo>
                <a:lnTo>
                  <a:pt x="0" y="353301"/>
                </a:lnTo>
              </a:path>
            </a:pathLst>
          </a:custGeom>
          <a:ln w="24180">
            <a:solidFill>
              <a:srgbClr val="ED1C24"/>
            </a:solidFill>
          </a:ln>
        </p:spPr>
        <p:txBody>
          <a:bodyPr wrap="square" lIns="0" tIns="0" rIns="0" bIns="0" rtlCol="0"/>
          <a:lstStyle/>
          <a:p>
            <a:endParaRPr/>
          </a:p>
        </p:txBody>
      </p:sp>
      <p:sp>
        <p:nvSpPr>
          <p:cNvPr id="67" name="object 35"/>
          <p:cNvSpPr/>
          <p:nvPr/>
        </p:nvSpPr>
        <p:spPr>
          <a:xfrm>
            <a:off x="1382401" y="4760424"/>
            <a:ext cx="86995" cy="0"/>
          </a:xfrm>
          <a:custGeom>
            <a:avLst/>
            <a:gdLst/>
            <a:ahLst/>
            <a:cxnLst/>
            <a:rect l="l" t="t" r="r" b="b"/>
            <a:pathLst>
              <a:path w="86994">
                <a:moveTo>
                  <a:pt x="0" y="0"/>
                </a:moveTo>
                <a:lnTo>
                  <a:pt x="86639" y="0"/>
                </a:lnTo>
              </a:path>
            </a:pathLst>
          </a:custGeom>
          <a:ln w="24130">
            <a:solidFill>
              <a:srgbClr val="ED1C24"/>
            </a:solidFill>
          </a:ln>
        </p:spPr>
        <p:txBody>
          <a:bodyPr wrap="square" lIns="0" tIns="0" rIns="0" bIns="0" rtlCol="0"/>
          <a:lstStyle/>
          <a:p>
            <a:endParaRPr/>
          </a:p>
        </p:txBody>
      </p:sp>
      <p:sp>
        <p:nvSpPr>
          <p:cNvPr id="68" name="object 36"/>
          <p:cNvSpPr/>
          <p:nvPr/>
        </p:nvSpPr>
        <p:spPr>
          <a:xfrm>
            <a:off x="1394371" y="4510870"/>
            <a:ext cx="0" cy="237490"/>
          </a:xfrm>
          <a:custGeom>
            <a:avLst/>
            <a:gdLst/>
            <a:ahLst/>
            <a:cxnLst/>
            <a:rect l="l" t="t" r="r" b="b"/>
            <a:pathLst>
              <a:path h="237489">
                <a:moveTo>
                  <a:pt x="0" y="0"/>
                </a:moveTo>
                <a:lnTo>
                  <a:pt x="0" y="237489"/>
                </a:lnTo>
              </a:path>
            </a:pathLst>
          </a:custGeom>
          <a:ln w="23939">
            <a:solidFill>
              <a:srgbClr val="ED1C24"/>
            </a:solidFill>
          </a:ln>
        </p:spPr>
        <p:txBody>
          <a:bodyPr wrap="square" lIns="0" tIns="0" rIns="0" bIns="0" rtlCol="0"/>
          <a:lstStyle/>
          <a:p>
            <a:endParaRPr/>
          </a:p>
        </p:txBody>
      </p:sp>
      <p:sp>
        <p:nvSpPr>
          <p:cNvPr id="69" name="object 37"/>
          <p:cNvSpPr/>
          <p:nvPr/>
        </p:nvSpPr>
        <p:spPr>
          <a:xfrm>
            <a:off x="1382401" y="4498804"/>
            <a:ext cx="86995" cy="0"/>
          </a:xfrm>
          <a:custGeom>
            <a:avLst/>
            <a:gdLst/>
            <a:ahLst/>
            <a:cxnLst/>
            <a:rect l="l" t="t" r="r" b="b"/>
            <a:pathLst>
              <a:path w="86994">
                <a:moveTo>
                  <a:pt x="0" y="0"/>
                </a:moveTo>
                <a:lnTo>
                  <a:pt x="86639" y="0"/>
                </a:lnTo>
              </a:path>
            </a:pathLst>
          </a:custGeom>
          <a:ln w="24130">
            <a:solidFill>
              <a:srgbClr val="ED1C24"/>
            </a:solidFill>
          </a:ln>
        </p:spPr>
        <p:txBody>
          <a:bodyPr wrap="square" lIns="0" tIns="0" rIns="0" bIns="0" rtlCol="0"/>
          <a:lstStyle/>
          <a:p>
            <a:endParaRPr/>
          </a:p>
        </p:txBody>
      </p:sp>
      <p:sp>
        <p:nvSpPr>
          <p:cNvPr id="70" name="object 38"/>
          <p:cNvSpPr/>
          <p:nvPr/>
        </p:nvSpPr>
        <p:spPr>
          <a:xfrm>
            <a:off x="1456848" y="4510552"/>
            <a:ext cx="0" cy="238125"/>
          </a:xfrm>
          <a:custGeom>
            <a:avLst/>
            <a:gdLst/>
            <a:ahLst/>
            <a:cxnLst/>
            <a:rect l="l" t="t" r="r" b="b"/>
            <a:pathLst>
              <a:path h="238125">
                <a:moveTo>
                  <a:pt x="0" y="0"/>
                </a:moveTo>
                <a:lnTo>
                  <a:pt x="0" y="237705"/>
                </a:lnTo>
              </a:path>
            </a:pathLst>
          </a:custGeom>
          <a:ln w="24383">
            <a:solidFill>
              <a:srgbClr val="ED1C24"/>
            </a:solidFill>
          </a:ln>
        </p:spPr>
        <p:txBody>
          <a:bodyPr wrap="square" lIns="0" tIns="0" rIns="0" bIns="0" rtlCol="0"/>
          <a:lstStyle/>
          <a:p>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4"/>
          <p:cNvSpPr/>
          <p:nvPr/>
        </p:nvSpPr>
        <p:spPr>
          <a:xfrm>
            <a:off x="19050" y="-2540"/>
            <a:ext cx="15145385" cy="5776123"/>
          </a:xfrm>
          <a:prstGeom prst="rect">
            <a:avLst/>
          </a:prstGeom>
          <a:blipFill>
            <a:blip r:embed="rId2" cstate="print"/>
            <a:stretch>
              <a:fillRect/>
            </a:stretch>
          </a:blipFill>
        </p:spPr>
        <p:txBody>
          <a:bodyPr wrap="square" lIns="0" tIns="0" rIns="0" bIns="0" rtlCol="0"/>
          <a:lstStyle/>
          <a:p>
            <a:endParaRPr/>
          </a:p>
        </p:txBody>
      </p:sp>
      <p:sp>
        <p:nvSpPr>
          <p:cNvPr id="5" name="object 5"/>
          <p:cNvSpPr txBox="1"/>
          <p:nvPr/>
        </p:nvSpPr>
        <p:spPr>
          <a:xfrm>
            <a:off x="905928" y="2407978"/>
            <a:ext cx="560921" cy="196850"/>
          </a:xfrm>
          <a:prstGeom prst="rect">
            <a:avLst/>
          </a:prstGeom>
        </p:spPr>
        <p:txBody>
          <a:bodyPr vert="horz" wrap="square" lIns="0" tIns="12700" rIns="0" bIns="0" rtlCol="0">
            <a:spAutoFit/>
          </a:bodyPr>
          <a:lstStyle/>
          <a:p>
            <a:pPr marL="12700">
              <a:lnSpc>
                <a:spcPct val="100000"/>
              </a:lnSpc>
              <a:spcBef>
                <a:spcPts val="100"/>
              </a:spcBef>
            </a:pPr>
            <a:r>
              <a:rPr sz="1200" b="1" dirty="0" smtClean="0">
                <a:solidFill>
                  <a:srgbClr val="231F20"/>
                </a:solidFill>
                <a:latin typeface="微软雅黑" panose="020B0503020204020204" pitchFamily="34" charset="-122"/>
                <a:ea typeface="微软雅黑" panose="020B0503020204020204" pitchFamily="34" charset="-122"/>
                <a:cs typeface="Archivo" panose="020B0503020202020B04"/>
              </a:rPr>
              <a:t>199</a:t>
            </a:r>
            <a:r>
              <a:rPr lang="en-US" sz="1200" b="1" dirty="0" smtClean="0">
                <a:solidFill>
                  <a:srgbClr val="231F20"/>
                </a:solidFill>
                <a:latin typeface="微软雅黑" panose="020B0503020204020204" pitchFamily="34" charset="-122"/>
                <a:ea typeface="微软雅黑" panose="020B0503020204020204" pitchFamily="34" charset="-122"/>
                <a:cs typeface="Archivo" panose="020B0503020202020B04"/>
              </a:rPr>
              <a:t>9</a:t>
            </a:r>
            <a:endParaRPr sz="1200" dirty="0">
              <a:latin typeface="微软雅黑" panose="020B0503020204020204" pitchFamily="34" charset="-122"/>
              <a:ea typeface="微软雅黑" panose="020B0503020204020204" pitchFamily="34" charset="-122"/>
              <a:cs typeface="Archivo" panose="020B0503020202020B04"/>
            </a:endParaRPr>
          </a:p>
        </p:txBody>
      </p:sp>
      <p:sp>
        <p:nvSpPr>
          <p:cNvPr id="6" name="object 6"/>
          <p:cNvSpPr txBox="1"/>
          <p:nvPr/>
        </p:nvSpPr>
        <p:spPr>
          <a:xfrm>
            <a:off x="905929" y="2617528"/>
            <a:ext cx="1041400" cy="166712"/>
          </a:xfrm>
          <a:prstGeom prst="rect">
            <a:avLst/>
          </a:prstGeom>
        </p:spPr>
        <p:txBody>
          <a:bodyPr vert="horz" wrap="square" lIns="0" tIns="12700" rIns="0" bIns="0" rtlCol="0">
            <a:spAutoFit/>
          </a:bodyPr>
          <a:lstStyle/>
          <a:p>
            <a:pPr marL="12700">
              <a:lnSpc>
                <a:spcPct val="100000"/>
              </a:lnSpc>
              <a:spcBef>
                <a:spcPts val="100"/>
              </a:spcBef>
            </a:pPr>
            <a:r>
              <a:rPr lang="zh-CN" altLang="en-US" sz="1000" b="0" dirty="0" smtClean="0">
                <a:solidFill>
                  <a:srgbClr val="231F20"/>
                </a:solidFill>
                <a:latin typeface="微软雅黑" panose="020B0503020204020204" pitchFamily="34" charset="-122"/>
                <a:ea typeface="微软雅黑" panose="020B0503020204020204" pitchFamily="34" charset="-122"/>
                <a:cs typeface="思源黑体 CN Light" panose="020B0300000000000000" charset="-122"/>
              </a:rPr>
              <a:t>公司成六立</a:t>
            </a:r>
          </a:p>
        </p:txBody>
      </p:sp>
      <p:sp>
        <p:nvSpPr>
          <p:cNvPr id="7" name="object 7"/>
          <p:cNvSpPr txBox="1"/>
          <p:nvPr/>
        </p:nvSpPr>
        <p:spPr>
          <a:xfrm>
            <a:off x="2446100" y="2413794"/>
            <a:ext cx="697149" cy="197490"/>
          </a:xfrm>
          <a:prstGeom prst="rect">
            <a:avLst/>
          </a:prstGeom>
        </p:spPr>
        <p:txBody>
          <a:bodyPr vert="horz" wrap="square" lIns="0" tIns="12700" rIns="0" bIns="0" rtlCol="0">
            <a:spAutoFit/>
          </a:bodyPr>
          <a:lstStyle/>
          <a:p>
            <a:pPr marL="12700">
              <a:lnSpc>
                <a:spcPct val="100000"/>
              </a:lnSpc>
              <a:spcBef>
                <a:spcPts val="100"/>
              </a:spcBef>
            </a:pPr>
            <a:r>
              <a:rPr lang="en-US" sz="1200" b="1" dirty="0" smtClean="0">
                <a:solidFill>
                  <a:srgbClr val="231F20"/>
                </a:solidFill>
                <a:latin typeface="微软雅黑" panose="020B0503020204020204" pitchFamily="34" charset="-122"/>
                <a:ea typeface="微软雅黑" panose="020B0503020204020204" pitchFamily="34" charset="-122"/>
                <a:cs typeface="Archivo" panose="020B0503020202020B04"/>
              </a:rPr>
              <a:t>2000</a:t>
            </a:r>
          </a:p>
        </p:txBody>
      </p:sp>
      <p:sp>
        <p:nvSpPr>
          <p:cNvPr id="8" name="object 8"/>
          <p:cNvSpPr txBox="1"/>
          <p:nvPr/>
        </p:nvSpPr>
        <p:spPr>
          <a:xfrm>
            <a:off x="2446100" y="2623343"/>
            <a:ext cx="1078149" cy="320601"/>
          </a:xfrm>
          <a:prstGeom prst="rect">
            <a:avLst/>
          </a:prstGeom>
        </p:spPr>
        <p:txBody>
          <a:bodyPr vert="horz" wrap="square" lIns="0" tIns="12700" rIns="0" bIns="0" rtlCol="0">
            <a:spAutoFit/>
          </a:bodyPr>
          <a:lstStyle/>
          <a:p>
            <a:pPr marL="12700">
              <a:spcBef>
                <a:spcPts val="100"/>
              </a:spcBef>
            </a:pPr>
            <a:r>
              <a:rPr lang="zh-CN" altLang="en-US" sz="1000" dirty="0" smtClean="0">
                <a:solidFill>
                  <a:srgbClr val="231F20"/>
                </a:solidFill>
                <a:latin typeface="微软雅黑" panose="020B0503020204020204" pitchFamily="34" charset="-122"/>
                <a:ea typeface="微软雅黑" panose="020B0503020204020204" pitchFamily="34" charset="-122"/>
                <a:cs typeface="微软雅黑 Light" panose="020B0502040204020203" charset="-122"/>
              </a:rPr>
              <a:t>公司成立上海办事处</a:t>
            </a:r>
          </a:p>
        </p:txBody>
      </p:sp>
      <p:sp>
        <p:nvSpPr>
          <p:cNvPr id="9" name="object 9"/>
          <p:cNvSpPr txBox="1"/>
          <p:nvPr/>
        </p:nvSpPr>
        <p:spPr>
          <a:xfrm>
            <a:off x="4027250" y="2413794"/>
            <a:ext cx="639999" cy="197490"/>
          </a:xfrm>
          <a:prstGeom prst="rect">
            <a:avLst/>
          </a:prstGeom>
        </p:spPr>
        <p:txBody>
          <a:bodyPr vert="horz" wrap="square" lIns="0" tIns="12700" rIns="0" bIns="0" rtlCol="0">
            <a:spAutoFit/>
          </a:bodyPr>
          <a:lstStyle/>
          <a:p>
            <a:pPr marL="12700">
              <a:lnSpc>
                <a:spcPct val="100000"/>
              </a:lnSpc>
              <a:spcBef>
                <a:spcPts val="100"/>
              </a:spcBef>
            </a:pPr>
            <a:r>
              <a:rPr lang="en-US" sz="1200" b="1" dirty="0" smtClean="0">
                <a:solidFill>
                  <a:srgbClr val="231F20"/>
                </a:solidFill>
                <a:latin typeface="微软雅黑" panose="020B0503020204020204" pitchFamily="34" charset="-122"/>
                <a:ea typeface="微软雅黑" panose="020B0503020204020204" pitchFamily="34" charset="-122"/>
                <a:cs typeface="Archivo" panose="020B0503020202020B04"/>
              </a:rPr>
              <a:t>2003</a:t>
            </a:r>
          </a:p>
        </p:txBody>
      </p:sp>
      <p:sp>
        <p:nvSpPr>
          <p:cNvPr id="10" name="object 10"/>
          <p:cNvSpPr txBox="1"/>
          <p:nvPr/>
        </p:nvSpPr>
        <p:spPr>
          <a:xfrm>
            <a:off x="4027251" y="2623344"/>
            <a:ext cx="1041400" cy="166712"/>
          </a:xfrm>
          <a:prstGeom prst="rect">
            <a:avLst/>
          </a:prstGeom>
        </p:spPr>
        <p:txBody>
          <a:bodyPr vert="horz" wrap="square" lIns="0" tIns="12700" rIns="0" bIns="0" rtlCol="0">
            <a:spAutoFit/>
          </a:bodyPr>
          <a:lstStyle/>
          <a:p>
            <a:pPr marL="12700">
              <a:lnSpc>
                <a:spcPct val="100000"/>
              </a:lnSpc>
              <a:spcBef>
                <a:spcPts val="100"/>
              </a:spcBef>
            </a:pPr>
            <a:r>
              <a:rPr lang="zh-CN" altLang="en-US" sz="1000" b="0" dirty="0" smtClean="0">
                <a:solidFill>
                  <a:srgbClr val="231F20"/>
                </a:solidFill>
                <a:latin typeface="微软雅黑" panose="020B0503020204020204" pitchFamily="34" charset="-122"/>
                <a:ea typeface="微软雅黑" panose="020B0503020204020204" pitchFamily="34" charset="-122"/>
                <a:cs typeface="思源黑体 CN Light" panose="020B0300000000000000" charset="-122"/>
              </a:rPr>
              <a:t>获得自营出口权</a:t>
            </a:r>
          </a:p>
        </p:txBody>
      </p:sp>
      <p:sp>
        <p:nvSpPr>
          <p:cNvPr id="12" name="object 12"/>
          <p:cNvSpPr txBox="1"/>
          <p:nvPr/>
        </p:nvSpPr>
        <p:spPr>
          <a:xfrm>
            <a:off x="5834892" y="2976366"/>
            <a:ext cx="661157" cy="197490"/>
          </a:xfrm>
          <a:prstGeom prst="rect">
            <a:avLst/>
          </a:prstGeom>
        </p:spPr>
        <p:txBody>
          <a:bodyPr vert="horz" wrap="square" lIns="0" tIns="12700" rIns="0" bIns="0" rtlCol="0">
            <a:spAutoFit/>
          </a:bodyPr>
          <a:lstStyle/>
          <a:p>
            <a:pPr marL="12700">
              <a:lnSpc>
                <a:spcPct val="100000"/>
              </a:lnSpc>
              <a:spcBef>
                <a:spcPts val="100"/>
              </a:spcBef>
            </a:pPr>
            <a:r>
              <a:rPr sz="1200" b="1" dirty="0" smtClean="0">
                <a:solidFill>
                  <a:srgbClr val="231F20"/>
                </a:solidFill>
                <a:latin typeface="微软雅黑" panose="020B0503020204020204" pitchFamily="34" charset="-122"/>
                <a:ea typeface="微软雅黑" panose="020B0503020204020204" pitchFamily="34" charset="-122"/>
                <a:cs typeface="Archivo" panose="020B0503020202020B04"/>
              </a:rPr>
              <a:t>200</a:t>
            </a:r>
            <a:r>
              <a:rPr lang="en-US" sz="1200" b="1" dirty="0" smtClean="0">
                <a:solidFill>
                  <a:srgbClr val="231F20"/>
                </a:solidFill>
                <a:latin typeface="微软雅黑" panose="020B0503020204020204" pitchFamily="34" charset="-122"/>
                <a:ea typeface="微软雅黑" panose="020B0503020204020204" pitchFamily="34" charset="-122"/>
                <a:cs typeface="Archivo" panose="020B0503020202020B04"/>
              </a:rPr>
              <a:t>4</a:t>
            </a:r>
            <a:endParaRPr sz="1200" dirty="0">
              <a:latin typeface="微软雅黑" panose="020B0503020204020204" pitchFamily="34" charset="-122"/>
              <a:ea typeface="微软雅黑" panose="020B0503020204020204" pitchFamily="34" charset="-122"/>
              <a:cs typeface="Archivo" panose="020B0503020202020B04"/>
            </a:endParaRPr>
          </a:p>
        </p:txBody>
      </p:sp>
      <p:sp>
        <p:nvSpPr>
          <p:cNvPr id="13" name="object 13"/>
          <p:cNvSpPr txBox="1"/>
          <p:nvPr/>
        </p:nvSpPr>
        <p:spPr>
          <a:xfrm>
            <a:off x="5834893" y="3185915"/>
            <a:ext cx="1143000" cy="320601"/>
          </a:xfrm>
          <a:prstGeom prst="rect">
            <a:avLst/>
          </a:prstGeom>
        </p:spPr>
        <p:txBody>
          <a:bodyPr vert="horz" wrap="square" lIns="0" tIns="12700" rIns="0" bIns="0" rtlCol="0">
            <a:spAutoFit/>
          </a:bodyPr>
          <a:lstStyle/>
          <a:p>
            <a:pPr marL="12700">
              <a:lnSpc>
                <a:spcPct val="100000"/>
              </a:lnSpc>
              <a:spcBef>
                <a:spcPts val="100"/>
              </a:spcBef>
            </a:pPr>
            <a:r>
              <a:rPr lang="zh-CN" altLang="en-US" sz="1000" b="0" dirty="0" smtClean="0">
                <a:solidFill>
                  <a:srgbClr val="231F20"/>
                </a:solidFill>
                <a:latin typeface="微软雅黑" panose="020B0503020204020204" pitchFamily="34" charset="-122"/>
                <a:ea typeface="微软雅黑" panose="020B0503020204020204" pitchFamily="34" charset="-122"/>
                <a:cs typeface="思源黑体 CN Light" panose="020B0300000000000000" charset="-122"/>
              </a:rPr>
              <a:t>获得中国机电产品进出口会员资格</a:t>
            </a:r>
          </a:p>
        </p:txBody>
      </p:sp>
      <p:sp>
        <p:nvSpPr>
          <p:cNvPr id="14" name="object 14"/>
          <p:cNvSpPr txBox="1"/>
          <p:nvPr/>
        </p:nvSpPr>
        <p:spPr>
          <a:xfrm>
            <a:off x="4738724" y="4125196"/>
            <a:ext cx="614326" cy="197490"/>
          </a:xfrm>
          <a:prstGeom prst="rect">
            <a:avLst/>
          </a:prstGeom>
        </p:spPr>
        <p:txBody>
          <a:bodyPr vert="horz" wrap="square" lIns="0" tIns="12700" rIns="0" bIns="0" rtlCol="0">
            <a:spAutoFit/>
          </a:bodyPr>
          <a:lstStyle/>
          <a:p>
            <a:pPr marL="12700">
              <a:lnSpc>
                <a:spcPct val="100000"/>
              </a:lnSpc>
              <a:spcBef>
                <a:spcPts val="100"/>
              </a:spcBef>
            </a:pPr>
            <a:r>
              <a:rPr sz="1200" b="1" dirty="0" smtClean="0">
                <a:solidFill>
                  <a:srgbClr val="231F20"/>
                </a:solidFill>
                <a:latin typeface="微软雅黑" panose="020B0503020204020204" pitchFamily="34" charset="-122"/>
                <a:ea typeface="微软雅黑" panose="020B0503020204020204" pitchFamily="34" charset="-122"/>
                <a:cs typeface="Archivo" panose="020B0503020202020B04"/>
              </a:rPr>
              <a:t>200</a:t>
            </a:r>
            <a:r>
              <a:rPr lang="en-US" sz="1200" b="1" dirty="0" smtClean="0">
                <a:solidFill>
                  <a:srgbClr val="231F20"/>
                </a:solidFill>
                <a:latin typeface="微软雅黑" panose="020B0503020204020204" pitchFamily="34" charset="-122"/>
                <a:ea typeface="微软雅黑" panose="020B0503020204020204" pitchFamily="34" charset="-122"/>
                <a:cs typeface="Archivo" panose="020B0503020202020B04"/>
              </a:rPr>
              <a:t>5</a:t>
            </a:r>
            <a:endParaRPr sz="1200" dirty="0">
              <a:latin typeface="微软雅黑" panose="020B0503020204020204" pitchFamily="34" charset="-122"/>
              <a:ea typeface="微软雅黑" panose="020B0503020204020204" pitchFamily="34" charset="-122"/>
              <a:cs typeface="Archivo" panose="020B0503020202020B04"/>
            </a:endParaRPr>
          </a:p>
        </p:txBody>
      </p:sp>
      <p:sp>
        <p:nvSpPr>
          <p:cNvPr id="15" name="object 15"/>
          <p:cNvSpPr txBox="1"/>
          <p:nvPr/>
        </p:nvSpPr>
        <p:spPr>
          <a:xfrm>
            <a:off x="4514850" y="4334744"/>
            <a:ext cx="914400" cy="320601"/>
          </a:xfrm>
          <a:prstGeom prst="rect">
            <a:avLst/>
          </a:prstGeom>
        </p:spPr>
        <p:txBody>
          <a:bodyPr vert="horz" wrap="square" lIns="0" tIns="12700" rIns="0" bIns="0" rtlCol="0">
            <a:spAutoFit/>
          </a:bodyPr>
          <a:lstStyle/>
          <a:p>
            <a:pPr marL="12700">
              <a:lnSpc>
                <a:spcPct val="100000"/>
              </a:lnSpc>
              <a:spcBef>
                <a:spcPts val="100"/>
              </a:spcBef>
            </a:pPr>
            <a:r>
              <a:rPr lang="zh-CN" altLang="en-US" sz="1000" b="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销售额突破</a:t>
            </a:r>
            <a:r>
              <a:rPr lang="en-US" altLang="zh-CN" sz="1000" b="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300</a:t>
            </a:r>
            <a:r>
              <a:rPr lang="zh-CN" altLang="en-US" sz="1000" b="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万美元</a:t>
            </a:r>
            <a:endParaRPr sz="1000" b="0" dirty="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object 16"/>
          <p:cNvSpPr txBox="1"/>
          <p:nvPr/>
        </p:nvSpPr>
        <p:spPr>
          <a:xfrm>
            <a:off x="3117850" y="4334744"/>
            <a:ext cx="1041400" cy="320601"/>
          </a:xfrm>
          <a:prstGeom prst="rect">
            <a:avLst/>
          </a:prstGeom>
        </p:spPr>
        <p:txBody>
          <a:bodyPr vert="horz" wrap="square" lIns="0" tIns="12700" rIns="0" bIns="0" rtlCol="0">
            <a:spAutoFit/>
          </a:bodyPr>
          <a:lstStyle/>
          <a:p>
            <a:pPr marL="12700">
              <a:lnSpc>
                <a:spcPct val="100000"/>
              </a:lnSpc>
              <a:spcBef>
                <a:spcPts val="100"/>
              </a:spcBef>
            </a:pPr>
            <a:r>
              <a:rPr lang="zh-CN" altLang="en-US" sz="100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获得旗下境外商标超</a:t>
            </a:r>
            <a:r>
              <a:rPr lang="en-US" altLang="zh-CN" sz="100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100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个</a:t>
            </a:r>
            <a:endParaRPr sz="1000" b="0" dirty="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 name="object 17"/>
          <p:cNvSpPr txBox="1"/>
          <p:nvPr/>
        </p:nvSpPr>
        <p:spPr>
          <a:xfrm>
            <a:off x="1606542" y="4118312"/>
            <a:ext cx="622307" cy="196514"/>
          </a:xfrm>
          <a:prstGeom prst="rect">
            <a:avLst/>
          </a:prstGeom>
        </p:spPr>
        <p:txBody>
          <a:bodyPr vert="horz" wrap="square" lIns="0" tIns="12700" rIns="0" bIns="0" rtlCol="0">
            <a:spAutoFit/>
          </a:bodyPr>
          <a:lstStyle/>
          <a:p>
            <a:pPr marL="12700">
              <a:lnSpc>
                <a:spcPct val="100000"/>
              </a:lnSpc>
              <a:spcBef>
                <a:spcPts val="100"/>
              </a:spcBef>
            </a:pPr>
            <a:r>
              <a:rPr sz="1200" b="1" dirty="0" smtClean="0">
                <a:solidFill>
                  <a:srgbClr val="231F20"/>
                </a:solidFill>
                <a:latin typeface="微软雅黑" panose="020B0503020204020204" pitchFamily="34" charset="-122"/>
                <a:ea typeface="微软雅黑" panose="020B0503020204020204" pitchFamily="34" charset="-122"/>
                <a:cs typeface="Archivo" panose="020B0503020202020B04"/>
              </a:rPr>
              <a:t>200</a:t>
            </a:r>
            <a:r>
              <a:rPr lang="en-US" sz="1200" b="1" dirty="0" smtClean="0">
                <a:solidFill>
                  <a:srgbClr val="231F20"/>
                </a:solidFill>
                <a:latin typeface="微软雅黑" panose="020B0503020204020204" pitchFamily="34" charset="-122"/>
                <a:ea typeface="微软雅黑" panose="020B0503020204020204" pitchFamily="34" charset="-122"/>
                <a:cs typeface="Archivo" panose="020B0503020202020B04"/>
              </a:rPr>
              <a:t>9</a:t>
            </a:r>
            <a:endParaRPr sz="1200" dirty="0">
              <a:latin typeface="微软雅黑" panose="020B0503020204020204" pitchFamily="34" charset="-122"/>
              <a:ea typeface="微软雅黑" panose="020B0503020204020204" pitchFamily="34" charset="-122"/>
              <a:cs typeface="Archivo" panose="020B0503020202020B04"/>
            </a:endParaRPr>
          </a:p>
        </p:txBody>
      </p:sp>
      <p:sp>
        <p:nvSpPr>
          <p:cNvPr id="18" name="object 18"/>
          <p:cNvSpPr txBox="1"/>
          <p:nvPr/>
        </p:nvSpPr>
        <p:spPr>
          <a:xfrm>
            <a:off x="1606550" y="4327861"/>
            <a:ext cx="922655" cy="320601"/>
          </a:xfrm>
          <a:prstGeom prst="rect">
            <a:avLst/>
          </a:prstGeom>
        </p:spPr>
        <p:txBody>
          <a:bodyPr vert="horz" wrap="square" lIns="0" tIns="12700" rIns="0" bIns="0" rtlCol="0">
            <a:spAutoFit/>
          </a:bodyPr>
          <a:lstStyle/>
          <a:p>
            <a:pPr marL="12700">
              <a:lnSpc>
                <a:spcPct val="100000"/>
              </a:lnSpc>
              <a:spcBef>
                <a:spcPts val="100"/>
              </a:spcBef>
            </a:pPr>
            <a:r>
              <a:rPr lang="zh-CN" altLang="en-US" sz="1000" dirty="0" smtClean="0">
                <a:latin typeface="微软雅黑" panose="020B0503020204020204" pitchFamily="34" charset="-122"/>
                <a:ea typeface="微软雅黑" panose="020B0503020204020204" pitchFamily="34" charset="-122"/>
                <a:cs typeface="微软雅黑 Light" panose="020B0502040204020203" charset="-122"/>
              </a:rPr>
              <a:t>公司增加独立样品展示间</a:t>
            </a:r>
          </a:p>
        </p:txBody>
      </p:sp>
      <p:sp>
        <p:nvSpPr>
          <p:cNvPr id="19" name="object 19"/>
          <p:cNvSpPr txBox="1"/>
          <p:nvPr/>
        </p:nvSpPr>
        <p:spPr>
          <a:xfrm>
            <a:off x="831612" y="4734788"/>
            <a:ext cx="559037" cy="197490"/>
          </a:xfrm>
          <a:prstGeom prst="rect">
            <a:avLst/>
          </a:prstGeom>
        </p:spPr>
        <p:txBody>
          <a:bodyPr vert="horz" wrap="square" lIns="0" tIns="12700" rIns="0" bIns="0" rtlCol="0">
            <a:spAutoFit/>
          </a:bodyPr>
          <a:lstStyle/>
          <a:p>
            <a:pPr marL="12700">
              <a:lnSpc>
                <a:spcPct val="100000"/>
              </a:lnSpc>
              <a:spcBef>
                <a:spcPts val="100"/>
              </a:spcBef>
            </a:pPr>
            <a:r>
              <a:rPr sz="1200" b="1" dirty="0" smtClean="0">
                <a:solidFill>
                  <a:srgbClr val="231F20"/>
                </a:solidFill>
                <a:latin typeface="微软雅黑" panose="020B0503020204020204" pitchFamily="34" charset="-122"/>
                <a:ea typeface="微软雅黑" panose="020B0503020204020204" pitchFamily="34" charset="-122"/>
                <a:cs typeface="Archivo" panose="020B0503020202020B04"/>
              </a:rPr>
              <a:t>201</a:t>
            </a:r>
            <a:r>
              <a:rPr lang="en-US" sz="1200" b="1" dirty="0" smtClean="0">
                <a:solidFill>
                  <a:srgbClr val="231F20"/>
                </a:solidFill>
                <a:latin typeface="微软雅黑" panose="020B0503020204020204" pitchFamily="34" charset="-122"/>
                <a:ea typeface="微软雅黑" panose="020B0503020204020204" pitchFamily="34" charset="-122"/>
                <a:cs typeface="Archivo" panose="020B0503020202020B04"/>
              </a:rPr>
              <a:t>0</a:t>
            </a:r>
            <a:endParaRPr sz="1200" dirty="0">
              <a:latin typeface="微软雅黑" panose="020B0503020204020204" pitchFamily="34" charset="-122"/>
              <a:ea typeface="微软雅黑" panose="020B0503020204020204" pitchFamily="34" charset="-122"/>
              <a:cs typeface="Archivo" panose="020B0503020202020B04"/>
            </a:endParaRPr>
          </a:p>
        </p:txBody>
      </p:sp>
      <p:sp>
        <p:nvSpPr>
          <p:cNvPr id="20" name="object 20"/>
          <p:cNvSpPr txBox="1"/>
          <p:nvPr/>
        </p:nvSpPr>
        <p:spPr>
          <a:xfrm>
            <a:off x="831612" y="4944338"/>
            <a:ext cx="1473437" cy="320601"/>
          </a:xfrm>
          <a:prstGeom prst="rect">
            <a:avLst/>
          </a:prstGeom>
        </p:spPr>
        <p:txBody>
          <a:bodyPr vert="horz" wrap="square" lIns="0" tIns="12700" rIns="0" bIns="0" rtlCol="0">
            <a:spAutoFit/>
          </a:bodyPr>
          <a:lstStyle/>
          <a:p>
            <a:pPr marL="12700">
              <a:lnSpc>
                <a:spcPct val="100000"/>
              </a:lnSpc>
              <a:spcBef>
                <a:spcPts val="100"/>
              </a:spcBef>
            </a:pPr>
            <a:r>
              <a:rPr lang="zh-CN" altLang="en-US" sz="1000" b="0" dirty="0" smtClean="0">
                <a:solidFill>
                  <a:srgbClr val="231F20"/>
                </a:solidFill>
                <a:latin typeface="微软雅黑" panose="020B0503020204020204" pitchFamily="34" charset="-122"/>
                <a:ea typeface="微软雅黑" panose="020B0503020204020204" pitchFamily="34" charset="-122"/>
                <a:cs typeface="思源黑体 CN Light" panose="020B0300000000000000" charset="-122"/>
              </a:rPr>
              <a:t>获得大连市党常务理事单位称号</a:t>
            </a:r>
          </a:p>
        </p:txBody>
      </p:sp>
      <p:sp>
        <p:nvSpPr>
          <p:cNvPr id="21" name="object 21"/>
          <p:cNvSpPr txBox="1"/>
          <p:nvPr/>
        </p:nvSpPr>
        <p:spPr>
          <a:xfrm>
            <a:off x="2407920" y="5998845"/>
            <a:ext cx="1701800" cy="207108"/>
          </a:xfrm>
          <a:prstGeom prst="rect">
            <a:avLst/>
          </a:prstGeom>
        </p:spPr>
        <p:txBody>
          <a:bodyPr vert="horz" wrap="square" lIns="0" tIns="52705" rIns="0" bIns="0" rtlCol="0">
            <a:spAutoFit/>
          </a:bodyPr>
          <a:lstStyle/>
          <a:p>
            <a:pPr marL="12700">
              <a:lnSpc>
                <a:spcPct val="100000"/>
              </a:lnSpc>
              <a:spcBef>
                <a:spcPts val="210"/>
              </a:spcBef>
              <a:tabLst>
                <a:tab pos="1251585" algn="l"/>
              </a:tabLst>
            </a:pPr>
            <a:r>
              <a:rPr lang="zh-CN" altLang="en-US" sz="1000" dirty="0" smtClean="0">
                <a:latin typeface="微软雅黑" panose="020B0503020204020204" pitchFamily="34" charset="-122"/>
                <a:ea typeface="微软雅黑" panose="020B0503020204020204" pitchFamily="34" charset="-122"/>
                <a:cs typeface="微软雅黑" panose="020B0503020204020204" pitchFamily="34" charset="-122"/>
              </a:rPr>
              <a:t>销售额突破</a:t>
            </a:r>
            <a:r>
              <a:rPr lang="en-US" altLang="zh-CN" sz="1000" dirty="0" smtClean="0">
                <a:latin typeface="微软雅黑" panose="020B0503020204020204" pitchFamily="34" charset="-122"/>
                <a:ea typeface="微软雅黑" panose="020B0503020204020204" pitchFamily="34" charset="-122"/>
                <a:cs typeface="微软雅黑" panose="020B0503020204020204" pitchFamily="34" charset="-122"/>
              </a:rPr>
              <a:t>500</a:t>
            </a:r>
            <a:r>
              <a:rPr lang="zh-CN" altLang="en-US" sz="1000" dirty="0" smtClean="0">
                <a:latin typeface="微软雅黑" panose="020B0503020204020204" pitchFamily="34" charset="-122"/>
                <a:ea typeface="微软雅黑" panose="020B0503020204020204" pitchFamily="34" charset="-122"/>
                <a:cs typeface="微软雅黑" panose="020B0503020204020204" pitchFamily="34" charset="-122"/>
              </a:rPr>
              <a:t>万美元</a:t>
            </a:r>
            <a:endParaRPr sz="10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object 22"/>
          <p:cNvSpPr txBox="1"/>
          <p:nvPr/>
        </p:nvSpPr>
        <p:spPr>
          <a:xfrm>
            <a:off x="4223296" y="5840656"/>
            <a:ext cx="672554" cy="197490"/>
          </a:xfrm>
          <a:prstGeom prst="rect">
            <a:avLst/>
          </a:prstGeom>
        </p:spPr>
        <p:txBody>
          <a:bodyPr vert="horz" wrap="square" lIns="0" tIns="12700" rIns="0" bIns="0" rtlCol="0">
            <a:spAutoFit/>
          </a:bodyPr>
          <a:lstStyle/>
          <a:p>
            <a:pPr marL="12700">
              <a:lnSpc>
                <a:spcPct val="100000"/>
              </a:lnSpc>
              <a:spcBef>
                <a:spcPts val="100"/>
              </a:spcBef>
            </a:pPr>
            <a:r>
              <a:rPr sz="1200" b="1" dirty="0">
                <a:solidFill>
                  <a:srgbClr val="231F20"/>
                </a:solidFill>
                <a:latin typeface="微软雅黑" panose="020B0503020204020204" pitchFamily="34" charset="-122"/>
                <a:ea typeface="微软雅黑" panose="020B0503020204020204" pitchFamily="34" charset="-122"/>
                <a:cs typeface="Archivo" panose="020B0503020202020B04"/>
              </a:rPr>
              <a:t>2014</a:t>
            </a:r>
          </a:p>
        </p:txBody>
      </p:sp>
      <p:sp>
        <p:nvSpPr>
          <p:cNvPr id="23" name="object 23"/>
          <p:cNvSpPr txBox="1"/>
          <p:nvPr/>
        </p:nvSpPr>
        <p:spPr>
          <a:xfrm>
            <a:off x="4043680" y="6042660"/>
            <a:ext cx="916305" cy="320040"/>
          </a:xfrm>
          <a:prstGeom prst="rect">
            <a:avLst/>
          </a:prstGeom>
        </p:spPr>
        <p:txBody>
          <a:bodyPr vert="horz" wrap="square" lIns="0" tIns="12700" rIns="0" bIns="0" rtlCol="0">
            <a:spAutoFit/>
          </a:bodyPr>
          <a:lstStyle/>
          <a:p>
            <a:pPr marL="12700">
              <a:lnSpc>
                <a:spcPct val="100000"/>
              </a:lnSpc>
              <a:spcBef>
                <a:spcPts val="100"/>
              </a:spcBef>
            </a:pPr>
            <a:r>
              <a:rPr lang="zh-CN" altLang="en-US" sz="100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“托福“获得大连市著名商标</a:t>
            </a:r>
          </a:p>
        </p:txBody>
      </p:sp>
      <p:sp>
        <p:nvSpPr>
          <p:cNvPr id="24" name="object 24"/>
          <p:cNvSpPr txBox="1"/>
          <p:nvPr/>
        </p:nvSpPr>
        <p:spPr>
          <a:xfrm>
            <a:off x="5255082" y="5840656"/>
            <a:ext cx="631367" cy="197490"/>
          </a:xfrm>
          <a:prstGeom prst="rect">
            <a:avLst/>
          </a:prstGeom>
        </p:spPr>
        <p:txBody>
          <a:bodyPr vert="horz" wrap="square" lIns="0" tIns="12700" rIns="0" bIns="0" rtlCol="0">
            <a:spAutoFit/>
          </a:bodyPr>
          <a:lstStyle/>
          <a:p>
            <a:pPr marL="12700">
              <a:lnSpc>
                <a:spcPct val="100000"/>
              </a:lnSpc>
              <a:spcBef>
                <a:spcPts val="100"/>
              </a:spcBef>
            </a:pPr>
            <a:r>
              <a:rPr sz="1200" b="1" dirty="0" smtClean="0">
                <a:solidFill>
                  <a:srgbClr val="231F20"/>
                </a:solidFill>
                <a:latin typeface="微软雅黑" panose="020B0503020204020204" pitchFamily="34" charset="-122"/>
                <a:ea typeface="微软雅黑" panose="020B0503020204020204" pitchFamily="34" charset="-122"/>
                <a:cs typeface="Archivo" panose="020B0503020202020B04"/>
              </a:rPr>
              <a:t>201</a:t>
            </a:r>
            <a:r>
              <a:rPr lang="en-US" sz="1200" b="1" dirty="0" smtClean="0">
                <a:solidFill>
                  <a:srgbClr val="231F20"/>
                </a:solidFill>
                <a:latin typeface="微软雅黑" panose="020B0503020204020204" pitchFamily="34" charset="-122"/>
                <a:ea typeface="微软雅黑" panose="020B0503020204020204" pitchFamily="34" charset="-122"/>
                <a:cs typeface="Archivo" panose="020B0503020202020B04"/>
              </a:rPr>
              <a:t>7</a:t>
            </a:r>
            <a:endParaRPr sz="1200" dirty="0">
              <a:latin typeface="微软雅黑" panose="020B0503020204020204" pitchFamily="34" charset="-122"/>
              <a:ea typeface="微软雅黑" panose="020B0503020204020204" pitchFamily="34" charset="-122"/>
              <a:cs typeface="Archivo" panose="020B0503020202020B04"/>
            </a:endParaRPr>
          </a:p>
        </p:txBody>
      </p:sp>
      <p:sp>
        <p:nvSpPr>
          <p:cNvPr id="25" name="object 25"/>
          <p:cNvSpPr txBox="1"/>
          <p:nvPr/>
        </p:nvSpPr>
        <p:spPr>
          <a:xfrm>
            <a:off x="5255260" y="6042660"/>
            <a:ext cx="825500" cy="455930"/>
          </a:xfrm>
          <a:prstGeom prst="rect">
            <a:avLst/>
          </a:prstGeom>
        </p:spPr>
        <p:txBody>
          <a:bodyPr vert="horz" wrap="square" lIns="0" tIns="12700" rIns="0" bIns="0" rtlCol="0">
            <a:spAutoFit/>
          </a:bodyPr>
          <a:lstStyle/>
          <a:p>
            <a:pPr marL="12700">
              <a:spcBef>
                <a:spcPts val="100"/>
              </a:spcBef>
            </a:pPr>
            <a:r>
              <a:rPr lang="zh-CN" altLang="en-US" sz="100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获得旗下境外商标超</a:t>
            </a:r>
            <a:r>
              <a:rPr lang="en-US" altLang="zh-CN" sz="100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10</a:t>
            </a:r>
            <a:r>
              <a:rPr lang="zh-CN" altLang="en-US" sz="100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个</a:t>
            </a:r>
          </a:p>
          <a:p>
            <a:pPr marL="12700">
              <a:lnSpc>
                <a:spcPct val="100000"/>
              </a:lnSpc>
              <a:spcBef>
                <a:spcPts val="100"/>
              </a:spcBef>
            </a:pPr>
            <a:endParaRPr sz="800" b="0" dirty="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6" name="object 26"/>
          <p:cNvSpPr txBox="1"/>
          <p:nvPr/>
        </p:nvSpPr>
        <p:spPr>
          <a:xfrm>
            <a:off x="6307700" y="6042361"/>
            <a:ext cx="874149" cy="320601"/>
          </a:xfrm>
          <a:prstGeom prst="rect">
            <a:avLst/>
          </a:prstGeom>
        </p:spPr>
        <p:txBody>
          <a:bodyPr vert="horz" wrap="square" lIns="0" tIns="12700" rIns="0" bIns="0" rtlCol="0">
            <a:spAutoFit/>
          </a:bodyPr>
          <a:lstStyle/>
          <a:p>
            <a:pPr marL="12700">
              <a:lnSpc>
                <a:spcPct val="100000"/>
              </a:lnSpc>
              <a:spcBef>
                <a:spcPts val="100"/>
              </a:spcBef>
            </a:pPr>
            <a:r>
              <a:rPr lang="zh-CN" altLang="en-US" sz="100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销售额突破</a:t>
            </a:r>
            <a:r>
              <a:rPr lang="en-US" altLang="zh-CN" sz="100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1000</a:t>
            </a:r>
            <a:r>
              <a:rPr lang="zh-CN" altLang="en-US" sz="100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万美元</a:t>
            </a:r>
            <a:endParaRPr sz="1000" b="0" dirty="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7" name="object 27"/>
          <p:cNvSpPr txBox="1"/>
          <p:nvPr/>
        </p:nvSpPr>
        <p:spPr>
          <a:xfrm>
            <a:off x="7713464" y="5610225"/>
            <a:ext cx="535186" cy="197490"/>
          </a:xfrm>
          <a:prstGeom prst="rect">
            <a:avLst/>
          </a:prstGeom>
        </p:spPr>
        <p:txBody>
          <a:bodyPr vert="horz" wrap="square" lIns="0" tIns="12700" rIns="0" bIns="0" rtlCol="0">
            <a:spAutoFit/>
          </a:bodyPr>
          <a:lstStyle/>
          <a:p>
            <a:pPr marL="12700">
              <a:lnSpc>
                <a:spcPct val="100000"/>
              </a:lnSpc>
              <a:spcBef>
                <a:spcPts val="100"/>
              </a:spcBef>
            </a:pPr>
            <a:r>
              <a:rPr sz="1200" b="1" dirty="0" smtClean="0">
                <a:solidFill>
                  <a:srgbClr val="231F20"/>
                </a:solidFill>
                <a:latin typeface="微软雅黑" panose="020B0503020204020204" pitchFamily="34" charset="-122"/>
                <a:ea typeface="微软雅黑" panose="020B0503020204020204" pitchFamily="34" charset="-122"/>
                <a:cs typeface="Archivo" panose="020B0503020202020B04"/>
              </a:rPr>
              <a:t>20</a:t>
            </a:r>
            <a:r>
              <a:rPr lang="en-US" sz="1200" b="1" dirty="0" smtClean="0">
                <a:solidFill>
                  <a:srgbClr val="231F20"/>
                </a:solidFill>
                <a:latin typeface="微软雅黑" panose="020B0503020204020204" pitchFamily="34" charset="-122"/>
                <a:ea typeface="微软雅黑" panose="020B0503020204020204" pitchFamily="34" charset="-122"/>
                <a:cs typeface="Archivo" panose="020B0503020202020B04"/>
              </a:rPr>
              <a:t>19</a:t>
            </a:r>
            <a:endParaRPr sz="1200" dirty="0">
              <a:latin typeface="微软雅黑" panose="020B0503020204020204" pitchFamily="34" charset="-122"/>
              <a:ea typeface="微软雅黑" panose="020B0503020204020204" pitchFamily="34" charset="-122"/>
              <a:cs typeface="Archivo" panose="020B0503020202020B04"/>
            </a:endParaRPr>
          </a:p>
        </p:txBody>
      </p:sp>
      <p:sp>
        <p:nvSpPr>
          <p:cNvPr id="28" name="object 28"/>
          <p:cNvSpPr txBox="1"/>
          <p:nvPr/>
        </p:nvSpPr>
        <p:spPr>
          <a:xfrm>
            <a:off x="7562850" y="5762625"/>
            <a:ext cx="795655" cy="320040"/>
          </a:xfrm>
          <a:prstGeom prst="rect">
            <a:avLst/>
          </a:prstGeom>
        </p:spPr>
        <p:txBody>
          <a:bodyPr vert="horz" wrap="square" lIns="0" tIns="12700" rIns="0" bIns="0" rtlCol="0">
            <a:spAutoFit/>
          </a:bodyPr>
          <a:lstStyle/>
          <a:p>
            <a:pPr marL="12700">
              <a:lnSpc>
                <a:spcPct val="100000"/>
              </a:lnSpc>
              <a:spcBef>
                <a:spcPts val="100"/>
              </a:spcBef>
            </a:pPr>
            <a:r>
              <a:rPr lang="zh-CN" altLang="en-US" sz="1000" b="0" dirty="0" smtClean="0">
                <a:solidFill>
                  <a:srgbClr val="231F20"/>
                </a:solidFill>
                <a:latin typeface="微软雅黑" panose="020B0503020204020204" pitchFamily="34" charset="-122"/>
                <a:ea typeface="微软雅黑" panose="020B0503020204020204" pitchFamily="34" charset="-122"/>
                <a:cs typeface="思源黑体 CN Light" panose="020B0300000000000000" charset="-122"/>
              </a:rPr>
              <a:t>公司</a:t>
            </a:r>
            <a:r>
              <a:rPr lang="zh-CN" altLang="en-US" sz="1000" dirty="0" smtClean="0">
                <a:solidFill>
                  <a:srgbClr val="231F20"/>
                </a:solidFill>
                <a:latin typeface="微软雅黑" panose="020B0503020204020204" pitchFamily="34" charset="-122"/>
                <a:ea typeface="微软雅黑" panose="020B0503020204020204" pitchFamily="34" charset="-122"/>
                <a:cs typeface="思源黑体 CN Light" panose="020B0300000000000000" charset="-122"/>
              </a:rPr>
              <a:t>成立丹阳</a:t>
            </a:r>
            <a:r>
              <a:rPr lang="zh-CN" altLang="en-US" sz="1000" b="0" dirty="0" smtClean="0">
                <a:solidFill>
                  <a:srgbClr val="231F20"/>
                </a:solidFill>
                <a:latin typeface="微软雅黑" panose="020B0503020204020204" pitchFamily="34" charset="-122"/>
                <a:ea typeface="微软雅黑" panose="020B0503020204020204" pitchFamily="34" charset="-122"/>
                <a:cs typeface="思源黑体 CN Light" panose="020B0300000000000000" charset="-122"/>
              </a:rPr>
              <a:t>办事处</a:t>
            </a:r>
            <a:endParaRPr sz="1000" b="0" dirty="0">
              <a:solidFill>
                <a:srgbClr val="231F20"/>
              </a:solidFill>
              <a:latin typeface="微软雅黑" panose="020B0503020204020204" pitchFamily="34" charset="-122"/>
              <a:ea typeface="微软雅黑" panose="020B0503020204020204" pitchFamily="34" charset="-122"/>
              <a:cs typeface="思源黑体 CN Light" panose="020B0300000000000000" charset="-122"/>
            </a:endParaRPr>
          </a:p>
        </p:txBody>
      </p:sp>
      <p:sp>
        <p:nvSpPr>
          <p:cNvPr id="29" name="object 29"/>
          <p:cNvSpPr txBox="1"/>
          <p:nvPr/>
        </p:nvSpPr>
        <p:spPr>
          <a:xfrm>
            <a:off x="8608496" y="5379090"/>
            <a:ext cx="630753" cy="197490"/>
          </a:xfrm>
          <a:prstGeom prst="rect">
            <a:avLst/>
          </a:prstGeom>
        </p:spPr>
        <p:txBody>
          <a:bodyPr vert="horz" wrap="square" lIns="0" tIns="12700" rIns="0" bIns="0" rtlCol="0">
            <a:spAutoFit/>
          </a:bodyPr>
          <a:lstStyle/>
          <a:p>
            <a:pPr marL="12700">
              <a:lnSpc>
                <a:spcPct val="100000"/>
              </a:lnSpc>
              <a:spcBef>
                <a:spcPts val="100"/>
              </a:spcBef>
            </a:pPr>
            <a:r>
              <a:rPr sz="1200" b="1" dirty="0" smtClean="0">
                <a:solidFill>
                  <a:srgbClr val="231F20"/>
                </a:solidFill>
                <a:latin typeface="微软雅黑" panose="020B0503020204020204" pitchFamily="34" charset="-122"/>
                <a:ea typeface="微软雅黑" panose="020B0503020204020204" pitchFamily="34" charset="-122"/>
                <a:cs typeface="Archivo" panose="020B0503020202020B04"/>
              </a:rPr>
              <a:t>20</a:t>
            </a:r>
            <a:r>
              <a:rPr lang="en-US" sz="1200" b="1" dirty="0" smtClean="0">
                <a:solidFill>
                  <a:srgbClr val="231F20"/>
                </a:solidFill>
                <a:latin typeface="微软雅黑" panose="020B0503020204020204" pitchFamily="34" charset="-122"/>
                <a:ea typeface="微软雅黑" panose="020B0503020204020204" pitchFamily="34" charset="-122"/>
                <a:cs typeface="Archivo" panose="020B0503020202020B04"/>
              </a:rPr>
              <a:t>22</a:t>
            </a:r>
            <a:endParaRPr sz="1200" dirty="0">
              <a:latin typeface="微软雅黑" panose="020B0503020204020204" pitchFamily="34" charset="-122"/>
              <a:ea typeface="微软雅黑" panose="020B0503020204020204" pitchFamily="34" charset="-122"/>
              <a:cs typeface="Archivo" panose="020B0503020202020B04"/>
            </a:endParaRPr>
          </a:p>
        </p:txBody>
      </p:sp>
      <p:sp>
        <p:nvSpPr>
          <p:cNvPr id="30" name="object 30"/>
          <p:cNvSpPr txBox="1"/>
          <p:nvPr/>
        </p:nvSpPr>
        <p:spPr>
          <a:xfrm>
            <a:off x="8608695" y="5588635"/>
            <a:ext cx="736600" cy="320601"/>
          </a:xfrm>
          <a:prstGeom prst="rect">
            <a:avLst/>
          </a:prstGeom>
        </p:spPr>
        <p:txBody>
          <a:bodyPr vert="horz" wrap="square" lIns="0" tIns="12700" rIns="0" bIns="0" rtlCol="0">
            <a:spAutoFit/>
          </a:bodyPr>
          <a:lstStyle/>
          <a:p>
            <a:pPr marL="12700">
              <a:lnSpc>
                <a:spcPct val="100000"/>
              </a:lnSpc>
              <a:spcBef>
                <a:spcPts val="100"/>
              </a:spcBef>
            </a:pPr>
            <a:r>
              <a:rPr lang="zh-CN" altLang="en-US" sz="1000" dirty="0" smtClean="0">
                <a:latin typeface="微软雅黑" panose="020B0503020204020204" pitchFamily="34" charset="-122"/>
                <a:ea typeface="微软雅黑" panose="020B0503020204020204" pitchFamily="34" charset="-122"/>
                <a:cs typeface="思源黑体 CN Light" panose="020B0300000000000000" charset="-122"/>
              </a:rPr>
              <a:t>公司投资镇江子公司</a:t>
            </a:r>
          </a:p>
        </p:txBody>
      </p:sp>
      <p:sp>
        <p:nvSpPr>
          <p:cNvPr id="32" name="object 32"/>
          <p:cNvSpPr txBox="1"/>
          <p:nvPr/>
        </p:nvSpPr>
        <p:spPr>
          <a:xfrm>
            <a:off x="9528810" y="5219065"/>
            <a:ext cx="867410" cy="288925"/>
          </a:xfrm>
          <a:prstGeom prst="rect">
            <a:avLst/>
          </a:prstGeom>
        </p:spPr>
        <p:txBody>
          <a:bodyPr vert="horz" wrap="square" lIns="0" tIns="12700" rIns="0" bIns="0" rtlCol="0">
            <a:noAutofit/>
          </a:bodyPr>
          <a:lstStyle/>
          <a:p>
            <a:pPr marL="12700">
              <a:lnSpc>
                <a:spcPct val="100000"/>
              </a:lnSpc>
              <a:spcBef>
                <a:spcPts val="100"/>
              </a:spcBef>
            </a:pPr>
            <a:r>
              <a:rPr lang="zh-CN" altLang="en-US" sz="1000" dirty="0" smtClean="0">
                <a:solidFill>
                  <a:srgbClr val="231F20"/>
                </a:solidFill>
                <a:latin typeface="微软雅黑" panose="020B0503020204020204" pitchFamily="34" charset="-122"/>
                <a:ea typeface="微软雅黑" panose="020B0503020204020204" pitchFamily="34" charset="-122"/>
                <a:cs typeface="微软雅黑 Light" panose="020B0502040204020203" charset="-122"/>
              </a:rPr>
              <a:t>获得广交会品牌展位</a:t>
            </a:r>
            <a:endParaRPr lang="zh-CN" altLang="en-US" sz="1000" b="0" dirty="0" smtClean="0">
              <a:solidFill>
                <a:srgbClr val="231F20"/>
              </a:solidFill>
              <a:latin typeface="微软雅黑" panose="020B0503020204020204" pitchFamily="34" charset="-122"/>
              <a:ea typeface="微软雅黑" panose="020B0503020204020204" pitchFamily="34" charset="-122"/>
              <a:cs typeface="微软雅黑 Light" panose="020B0502040204020203" charset="-122"/>
            </a:endParaRPr>
          </a:p>
        </p:txBody>
      </p:sp>
      <p:sp>
        <p:nvSpPr>
          <p:cNvPr id="34" name="object 34"/>
          <p:cNvSpPr txBox="1"/>
          <p:nvPr/>
        </p:nvSpPr>
        <p:spPr>
          <a:xfrm>
            <a:off x="10860310" y="4381705"/>
            <a:ext cx="588740" cy="197490"/>
          </a:xfrm>
          <a:prstGeom prst="rect">
            <a:avLst/>
          </a:prstGeom>
        </p:spPr>
        <p:txBody>
          <a:bodyPr vert="horz" wrap="square" lIns="0" tIns="12700" rIns="0" bIns="0" rtlCol="0">
            <a:spAutoFit/>
          </a:bodyPr>
          <a:lstStyle/>
          <a:p>
            <a:pPr marL="12700">
              <a:lnSpc>
                <a:spcPct val="100000"/>
              </a:lnSpc>
              <a:spcBef>
                <a:spcPts val="100"/>
              </a:spcBef>
            </a:pPr>
            <a:r>
              <a:rPr sz="1200" b="1" dirty="0" smtClean="0">
                <a:solidFill>
                  <a:srgbClr val="231F20"/>
                </a:solidFill>
                <a:latin typeface="微软雅黑" panose="020B0503020204020204" pitchFamily="34" charset="-122"/>
                <a:ea typeface="微软雅黑" panose="020B0503020204020204" pitchFamily="34" charset="-122"/>
                <a:cs typeface="Archivo" panose="020B0503020202020B04"/>
              </a:rPr>
              <a:t>20</a:t>
            </a:r>
            <a:r>
              <a:rPr lang="en-US" sz="1200" b="1" dirty="0" smtClean="0">
                <a:solidFill>
                  <a:srgbClr val="231F20"/>
                </a:solidFill>
                <a:latin typeface="微软雅黑" panose="020B0503020204020204" pitchFamily="34" charset="-122"/>
                <a:ea typeface="微软雅黑" panose="020B0503020204020204" pitchFamily="34" charset="-122"/>
                <a:cs typeface="Archivo" panose="020B0503020202020B04"/>
              </a:rPr>
              <a:t>24</a:t>
            </a:r>
            <a:endParaRPr sz="1200" dirty="0">
              <a:latin typeface="微软雅黑" panose="020B0503020204020204" pitchFamily="34" charset="-122"/>
              <a:ea typeface="微软雅黑" panose="020B0503020204020204" pitchFamily="34" charset="-122"/>
              <a:cs typeface="Archivo" panose="020B0503020202020B04"/>
            </a:endParaRPr>
          </a:p>
        </p:txBody>
      </p:sp>
      <p:sp>
        <p:nvSpPr>
          <p:cNvPr id="35" name="object 35"/>
          <p:cNvSpPr txBox="1"/>
          <p:nvPr/>
        </p:nvSpPr>
        <p:spPr>
          <a:xfrm>
            <a:off x="10860304" y="4591255"/>
            <a:ext cx="1049020" cy="320601"/>
          </a:xfrm>
          <a:prstGeom prst="rect">
            <a:avLst/>
          </a:prstGeom>
        </p:spPr>
        <p:txBody>
          <a:bodyPr vert="horz" wrap="square" lIns="0" tIns="12700" rIns="0" bIns="0" rtlCol="0">
            <a:spAutoFit/>
          </a:bodyPr>
          <a:lstStyle/>
          <a:p>
            <a:pPr marL="12700">
              <a:lnSpc>
                <a:spcPct val="100000"/>
              </a:lnSpc>
              <a:spcBef>
                <a:spcPts val="100"/>
              </a:spcBef>
            </a:pPr>
            <a:r>
              <a:rPr lang="zh-CN" altLang="en-US" sz="1000" b="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销售额近</a:t>
            </a:r>
            <a:r>
              <a:rPr lang="en-US" altLang="zh-CN" sz="1000" b="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2000</a:t>
            </a:r>
            <a:r>
              <a:rPr lang="zh-CN" altLang="en-US" sz="1000" b="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万美元</a:t>
            </a:r>
            <a:endParaRPr sz="1000" b="0" dirty="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4" name="object 54"/>
          <p:cNvSpPr txBox="1"/>
          <p:nvPr/>
        </p:nvSpPr>
        <p:spPr>
          <a:xfrm>
            <a:off x="9529036" y="5013487"/>
            <a:ext cx="829944" cy="197490"/>
          </a:xfrm>
          <a:prstGeom prst="rect">
            <a:avLst/>
          </a:prstGeom>
        </p:spPr>
        <p:txBody>
          <a:bodyPr vert="horz" wrap="square" lIns="0" tIns="12700" rIns="0" bIns="0" rtlCol="0">
            <a:spAutoFit/>
          </a:bodyPr>
          <a:lstStyle/>
          <a:p>
            <a:pPr marL="12700">
              <a:lnSpc>
                <a:spcPct val="100000"/>
              </a:lnSpc>
              <a:spcBef>
                <a:spcPts val="100"/>
              </a:spcBef>
            </a:pPr>
            <a:r>
              <a:rPr sz="1800" b="1" baseline="2000" dirty="0" smtClean="0">
                <a:solidFill>
                  <a:srgbClr val="231F20"/>
                </a:solidFill>
                <a:latin typeface="微软雅黑" panose="020B0503020204020204" pitchFamily="34" charset="-122"/>
                <a:ea typeface="微软雅黑" panose="020B0503020204020204" pitchFamily="34" charset="-122"/>
                <a:cs typeface="Archivo" panose="020B0503020202020B04"/>
              </a:rPr>
              <a:t>20</a:t>
            </a:r>
            <a:r>
              <a:rPr lang="en-US" sz="1800" b="1" baseline="2000" dirty="0" smtClean="0">
                <a:solidFill>
                  <a:srgbClr val="231F20"/>
                </a:solidFill>
                <a:latin typeface="微软雅黑" panose="020B0503020204020204" pitchFamily="34" charset="-122"/>
                <a:ea typeface="微软雅黑" panose="020B0503020204020204" pitchFamily="34" charset="-122"/>
                <a:cs typeface="Archivo" panose="020B0503020202020B04"/>
              </a:rPr>
              <a:t>23</a:t>
            </a:r>
            <a:r>
              <a:rPr sz="1200" b="1" dirty="0" smtClean="0">
                <a:solidFill>
                  <a:srgbClr val="FFFFFF"/>
                </a:solidFill>
                <a:latin typeface="微软雅黑" panose="020B0503020204020204" pitchFamily="34" charset="-122"/>
                <a:ea typeface="微软雅黑" panose="020B0503020204020204" pitchFamily="34" charset="-122"/>
                <a:cs typeface="Archivo" panose="020B0503020202020B04"/>
              </a:rPr>
              <a:t>.11</a:t>
            </a:r>
            <a:endParaRPr sz="1200" dirty="0">
              <a:latin typeface="微软雅黑" panose="020B0503020204020204" pitchFamily="34" charset="-122"/>
              <a:ea typeface="微软雅黑" panose="020B0503020204020204" pitchFamily="34" charset="-122"/>
              <a:cs typeface="Archivo" panose="020B0503020202020B04"/>
            </a:endParaRPr>
          </a:p>
        </p:txBody>
      </p:sp>
      <p:sp>
        <p:nvSpPr>
          <p:cNvPr id="57" name="object 57"/>
          <p:cNvSpPr txBox="1"/>
          <p:nvPr/>
        </p:nvSpPr>
        <p:spPr>
          <a:xfrm>
            <a:off x="6307701" y="5840656"/>
            <a:ext cx="1026549" cy="197490"/>
          </a:xfrm>
          <a:prstGeom prst="rect">
            <a:avLst/>
          </a:prstGeom>
        </p:spPr>
        <p:txBody>
          <a:bodyPr vert="horz" wrap="square" lIns="0" tIns="12700" rIns="0" bIns="0" rtlCol="0">
            <a:spAutoFit/>
          </a:bodyPr>
          <a:lstStyle/>
          <a:p>
            <a:pPr marL="12700">
              <a:lnSpc>
                <a:spcPct val="100000"/>
              </a:lnSpc>
              <a:spcBef>
                <a:spcPts val="100"/>
              </a:spcBef>
            </a:pPr>
            <a:r>
              <a:rPr sz="1800" b="1" baseline="2000" dirty="0" smtClean="0">
                <a:solidFill>
                  <a:srgbClr val="231F20"/>
                </a:solidFill>
                <a:latin typeface="微软雅黑" panose="020B0503020204020204" pitchFamily="34" charset="-122"/>
                <a:ea typeface="微软雅黑" panose="020B0503020204020204" pitchFamily="34" charset="-122"/>
                <a:cs typeface="Archivo" panose="020B0503020202020B04"/>
              </a:rPr>
              <a:t>201</a:t>
            </a:r>
            <a:r>
              <a:rPr lang="en-US" sz="1800" b="1" baseline="2000" dirty="0" smtClean="0">
                <a:solidFill>
                  <a:srgbClr val="231F20"/>
                </a:solidFill>
                <a:latin typeface="微软雅黑" panose="020B0503020204020204" pitchFamily="34" charset="-122"/>
                <a:ea typeface="微软雅黑" panose="020B0503020204020204" pitchFamily="34" charset="-122"/>
                <a:cs typeface="Archivo" panose="020B0503020202020B04"/>
              </a:rPr>
              <a:t>8</a:t>
            </a:r>
            <a:r>
              <a:rPr sz="1800" b="1" spc="367" baseline="2000" dirty="0" smtClean="0">
                <a:solidFill>
                  <a:srgbClr val="231F20"/>
                </a:solidFill>
                <a:latin typeface="微软雅黑" panose="020B0503020204020204" pitchFamily="34" charset="-122"/>
                <a:ea typeface="微软雅黑" panose="020B0503020204020204" pitchFamily="34" charset="-122"/>
                <a:cs typeface="Archivo" panose="020B0503020202020B04"/>
              </a:rPr>
              <a:t> </a:t>
            </a:r>
            <a:r>
              <a:rPr sz="1200" b="1" dirty="0">
                <a:solidFill>
                  <a:srgbClr val="FFFFFF"/>
                </a:solidFill>
                <a:latin typeface="微软雅黑" panose="020B0503020204020204" pitchFamily="34" charset="-122"/>
                <a:ea typeface="微软雅黑" panose="020B0503020204020204" pitchFamily="34" charset="-122"/>
                <a:cs typeface="Archivo" panose="020B0503020202020B04"/>
              </a:rPr>
              <a:t>11.11</a:t>
            </a:r>
            <a:endParaRPr sz="1200" dirty="0">
              <a:latin typeface="微软雅黑" panose="020B0503020204020204" pitchFamily="34" charset="-122"/>
              <a:ea typeface="微软雅黑" panose="020B0503020204020204" pitchFamily="34" charset="-122"/>
              <a:cs typeface="Archivo" panose="020B0503020202020B04"/>
            </a:endParaRPr>
          </a:p>
        </p:txBody>
      </p:sp>
      <p:sp>
        <p:nvSpPr>
          <p:cNvPr id="58" name="object 58"/>
          <p:cNvSpPr/>
          <p:nvPr/>
        </p:nvSpPr>
        <p:spPr>
          <a:xfrm>
            <a:off x="6671853" y="5911107"/>
            <a:ext cx="34925" cy="56515"/>
          </a:xfrm>
          <a:custGeom>
            <a:avLst/>
            <a:gdLst/>
            <a:ahLst/>
            <a:cxnLst/>
            <a:rect l="l" t="t" r="r" b="b"/>
            <a:pathLst>
              <a:path w="34925" h="56514">
                <a:moveTo>
                  <a:pt x="34925" y="0"/>
                </a:moveTo>
                <a:lnTo>
                  <a:pt x="0" y="27559"/>
                </a:lnTo>
                <a:lnTo>
                  <a:pt x="34925" y="56349"/>
                </a:lnTo>
                <a:lnTo>
                  <a:pt x="34925" y="0"/>
                </a:lnTo>
                <a:close/>
              </a:path>
            </a:pathLst>
          </a:custGeom>
          <a:solidFill>
            <a:srgbClr val="231F20"/>
          </a:solidFill>
        </p:spPr>
        <p:txBody>
          <a:bodyPr wrap="square" lIns="0" tIns="0" rIns="0" bIns="0" rtlCol="0"/>
          <a:lstStyle/>
          <a:p>
            <a:endParaRPr>
              <a:latin typeface="微软雅黑" panose="020B0503020204020204" pitchFamily="34" charset="-122"/>
              <a:ea typeface="微软雅黑" panose="020B0503020204020204" pitchFamily="34" charset="-122"/>
            </a:endParaRPr>
          </a:p>
        </p:txBody>
      </p:sp>
      <p:sp>
        <p:nvSpPr>
          <p:cNvPr id="60" name="object 60"/>
          <p:cNvSpPr txBox="1"/>
          <p:nvPr/>
        </p:nvSpPr>
        <p:spPr>
          <a:xfrm>
            <a:off x="3067050" y="4086226"/>
            <a:ext cx="914400" cy="289823"/>
          </a:xfrm>
          <a:prstGeom prst="rect">
            <a:avLst/>
          </a:prstGeom>
        </p:spPr>
        <p:txBody>
          <a:bodyPr vert="horz" wrap="square" lIns="0" tIns="12700" rIns="0" bIns="0" rtlCol="0">
            <a:spAutoFit/>
          </a:bodyPr>
          <a:lstStyle/>
          <a:p>
            <a:pPr marL="12700">
              <a:lnSpc>
                <a:spcPct val="100000"/>
              </a:lnSpc>
              <a:spcBef>
                <a:spcPts val="100"/>
              </a:spcBef>
            </a:pPr>
            <a:r>
              <a:rPr sz="1800" b="1" baseline="2000" dirty="0" smtClean="0">
                <a:solidFill>
                  <a:srgbClr val="231F20"/>
                </a:solidFill>
                <a:latin typeface="微软雅黑" panose="020B0503020204020204" pitchFamily="34" charset="-122"/>
                <a:ea typeface="微软雅黑" panose="020B0503020204020204" pitchFamily="34" charset="-122"/>
                <a:cs typeface="Archivo" panose="020B0503020202020B04"/>
              </a:rPr>
              <a:t>200</a:t>
            </a:r>
            <a:r>
              <a:rPr lang="en-US" sz="1800" b="1" baseline="2000" dirty="0" smtClean="0">
                <a:solidFill>
                  <a:srgbClr val="231F20"/>
                </a:solidFill>
                <a:latin typeface="微软雅黑" panose="020B0503020204020204" pitchFamily="34" charset="-122"/>
                <a:ea typeface="微软雅黑" panose="020B0503020204020204" pitchFamily="34" charset="-122"/>
                <a:cs typeface="Archivo" panose="020B0503020202020B04"/>
              </a:rPr>
              <a:t>7</a:t>
            </a:r>
            <a:endParaRPr sz="1200" dirty="0">
              <a:latin typeface="微软雅黑" panose="020B0503020204020204" pitchFamily="34" charset="-122"/>
              <a:ea typeface="微软雅黑" panose="020B0503020204020204" pitchFamily="34" charset="-122"/>
              <a:cs typeface="Archivo" panose="020B0503020202020B04"/>
            </a:endParaRPr>
          </a:p>
        </p:txBody>
      </p:sp>
      <p:sp>
        <p:nvSpPr>
          <p:cNvPr id="81" name="object 45"/>
          <p:cNvSpPr txBox="1"/>
          <p:nvPr/>
        </p:nvSpPr>
        <p:spPr>
          <a:xfrm>
            <a:off x="511413" y="785095"/>
            <a:ext cx="1154430" cy="443230"/>
          </a:xfrm>
          <a:prstGeom prst="rect">
            <a:avLst/>
          </a:prstGeom>
        </p:spPr>
        <p:txBody>
          <a:bodyPr vert="horz" wrap="square" lIns="0" tIns="12700" rIns="0" bIns="0" rtlCol="0">
            <a:spAutoFit/>
          </a:bodyPr>
          <a:lstStyle/>
          <a:p>
            <a:pPr marL="74295">
              <a:lnSpc>
                <a:spcPct val="100000"/>
              </a:lnSpc>
              <a:spcBef>
                <a:spcPts val="520"/>
              </a:spcBef>
            </a:pPr>
            <a:r>
              <a:rPr sz="2800" b="1" dirty="0">
                <a:solidFill>
                  <a:srgbClr val="231F20"/>
                </a:solidFill>
                <a:latin typeface="微软雅黑" panose="020B0503020204020204" pitchFamily="34" charset="-122"/>
                <a:ea typeface="微软雅黑" panose="020B0503020204020204" pitchFamily="34" charset="-122"/>
                <a:cs typeface="思源黑体 CN Bold" panose="020B0800000000000000" charset="-122"/>
              </a:rPr>
              <a:t>发展史</a:t>
            </a:r>
          </a:p>
        </p:txBody>
      </p:sp>
      <p:sp>
        <p:nvSpPr>
          <p:cNvPr id="82" name="object 21"/>
          <p:cNvSpPr txBox="1"/>
          <p:nvPr/>
        </p:nvSpPr>
        <p:spPr>
          <a:xfrm>
            <a:off x="933451" y="5998845"/>
            <a:ext cx="1371599" cy="360045"/>
          </a:xfrm>
          <a:prstGeom prst="rect">
            <a:avLst/>
          </a:prstGeom>
        </p:spPr>
        <p:txBody>
          <a:bodyPr vert="horz" wrap="square" lIns="0" tIns="52705" rIns="0" bIns="0" rtlCol="0">
            <a:spAutoFit/>
          </a:bodyPr>
          <a:lstStyle/>
          <a:p>
            <a:pPr marL="12700">
              <a:lnSpc>
                <a:spcPct val="100000"/>
              </a:lnSpc>
              <a:spcBef>
                <a:spcPts val="415"/>
              </a:spcBef>
              <a:tabLst>
                <a:tab pos="1251585" algn="l"/>
              </a:tabLst>
            </a:pPr>
            <a:r>
              <a:rPr lang="zh-CN" altLang="en-US" sz="1000" dirty="0" smtClean="0">
                <a:solidFill>
                  <a:srgbClr val="231F20"/>
                </a:solidFill>
                <a:latin typeface="微软雅黑" panose="020B0503020204020204" pitchFamily="34" charset="-122"/>
                <a:ea typeface="微软雅黑" panose="020B0503020204020204" pitchFamily="34" charset="-122"/>
                <a:cs typeface="微软雅黑 Light" panose="020B0502040204020203" charset="-122"/>
              </a:rPr>
              <a:t>般荣获</a:t>
            </a:r>
            <a:r>
              <a:rPr lang="zh-CN" altLang="en-US" sz="1000" b="0" dirty="0" smtClean="0">
                <a:solidFill>
                  <a:srgbClr val="231F20"/>
                </a:solidFill>
                <a:latin typeface="微软雅黑" panose="020B0503020204020204" pitchFamily="34" charset="-122"/>
                <a:ea typeface="微软雅黑" panose="020B0503020204020204" pitchFamily="34" charset="-122"/>
                <a:cs typeface="微软雅黑 Light" panose="020B0502040204020203" charset="-122"/>
              </a:rPr>
              <a:t>海关</a:t>
            </a:r>
            <a:r>
              <a:rPr lang="zh-CN" altLang="en-US" sz="1000" dirty="0" smtClean="0">
                <a:solidFill>
                  <a:srgbClr val="231F20"/>
                </a:solidFill>
                <a:latin typeface="微软雅黑" panose="020B0503020204020204" pitchFamily="34" charset="-122"/>
                <a:ea typeface="微软雅黑" panose="020B0503020204020204" pitchFamily="34" charset="-122"/>
                <a:cs typeface="微软雅黑 Light" panose="020B0502040204020203" charset="-122"/>
              </a:rPr>
              <a:t>一般认证企业</a:t>
            </a:r>
            <a:endParaRPr sz="800" dirty="0">
              <a:latin typeface="微软雅黑" panose="020B0503020204020204" pitchFamily="34" charset="-122"/>
              <a:ea typeface="微软雅黑" panose="020B0503020204020204" pitchFamily="34" charset="-122"/>
              <a:cs typeface="微软雅黑 Light" panose="020B0502040204020203" charset="-122"/>
            </a:endParaRPr>
          </a:p>
        </p:txBody>
      </p:sp>
      <p:sp>
        <p:nvSpPr>
          <p:cNvPr id="83" name="object 19"/>
          <p:cNvSpPr txBox="1"/>
          <p:nvPr/>
        </p:nvSpPr>
        <p:spPr>
          <a:xfrm>
            <a:off x="1162050" y="5838825"/>
            <a:ext cx="527287" cy="197490"/>
          </a:xfrm>
          <a:prstGeom prst="rect">
            <a:avLst/>
          </a:prstGeom>
        </p:spPr>
        <p:txBody>
          <a:bodyPr vert="horz" wrap="square" lIns="0" tIns="12700" rIns="0" bIns="0" rtlCol="0">
            <a:spAutoFit/>
          </a:bodyPr>
          <a:lstStyle/>
          <a:p>
            <a:pPr marL="12700">
              <a:lnSpc>
                <a:spcPct val="100000"/>
              </a:lnSpc>
              <a:spcBef>
                <a:spcPts val="100"/>
              </a:spcBef>
            </a:pPr>
            <a:r>
              <a:rPr sz="1200" b="1" dirty="0" smtClean="0">
                <a:solidFill>
                  <a:srgbClr val="231F20"/>
                </a:solidFill>
                <a:latin typeface="微软雅黑" panose="020B0503020204020204" pitchFamily="34" charset="-122"/>
                <a:ea typeface="微软雅黑" panose="020B0503020204020204" pitchFamily="34" charset="-122"/>
                <a:cs typeface="Archivo" panose="020B0503020202020B04"/>
              </a:rPr>
              <a:t>201</a:t>
            </a:r>
            <a:r>
              <a:rPr lang="en-US" sz="1200" b="1" dirty="0" smtClean="0">
                <a:solidFill>
                  <a:srgbClr val="231F20"/>
                </a:solidFill>
                <a:latin typeface="微软雅黑" panose="020B0503020204020204" pitchFamily="34" charset="-122"/>
                <a:ea typeface="微软雅黑" panose="020B0503020204020204" pitchFamily="34" charset="-122"/>
                <a:cs typeface="Archivo" panose="020B0503020202020B04"/>
              </a:rPr>
              <a:t>1</a:t>
            </a:r>
            <a:endParaRPr lang="en-US" sz="1200" b="1" dirty="0">
              <a:solidFill>
                <a:srgbClr val="231F20"/>
              </a:solidFill>
              <a:latin typeface="微软雅黑" panose="020B0503020204020204" pitchFamily="34" charset="-122"/>
              <a:ea typeface="微软雅黑" panose="020B0503020204020204" pitchFamily="34" charset="-122"/>
              <a:cs typeface="Archivo" panose="020B0503020202020B04"/>
            </a:endParaRPr>
          </a:p>
        </p:txBody>
      </p:sp>
      <p:sp>
        <p:nvSpPr>
          <p:cNvPr id="84" name="object 19"/>
          <p:cNvSpPr txBox="1"/>
          <p:nvPr/>
        </p:nvSpPr>
        <p:spPr>
          <a:xfrm>
            <a:off x="2450862" y="5840655"/>
            <a:ext cx="539987" cy="197490"/>
          </a:xfrm>
          <a:prstGeom prst="rect">
            <a:avLst/>
          </a:prstGeom>
        </p:spPr>
        <p:txBody>
          <a:bodyPr vert="horz" wrap="square" lIns="0" tIns="12700" rIns="0" bIns="0" rtlCol="0">
            <a:spAutoFit/>
          </a:bodyPr>
          <a:lstStyle/>
          <a:p>
            <a:pPr marL="12700">
              <a:lnSpc>
                <a:spcPct val="100000"/>
              </a:lnSpc>
              <a:spcBef>
                <a:spcPts val="100"/>
              </a:spcBef>
            </a:pPr>
            <a:r>
              <a:rPr sz="1200" b="1" dirty="0" smtClean="0">
                <a:solidFill>
                  <a:srgbClr val="231F20"/>
                </a:solidFill>
                <a:latin typeface="微软雅黑" panose="020B0503020204020204" pitchFamily="34" charset="-122"/>
                <a:ea typeface="微软雅黑" panose="020B0503020204020204" pitchFamily="34" charset="-122"/>
                <a:cs typeface="Archivo" panose="020B0503020202020B04"/>
              </a:rPr>
              <a:t>201</a:t>
            </a:r>
            <a:r>
              <a:rPr lang="en-US" sz="1200" b="1" dirty="0" smtClean="0">
                <a:solidFill>
                  <a:srgbClr val="231F20"/>
                </a:solidFill>
                <a:latin typeface="微软雅黑" panose="020B0503020204020204" pitchFamily="34" charset="-122"/>
                <a:ea typeface="微软雅黑" panose="020B0503020204020204" pitchFamily="34" charset="-122"/>
                <a:cs typeface="Archivo" panose="020B0503020202020B04"/>
              </a:rPr>
              <a:t>3</a:t>
            </a:r>
            <a:endParaRPr lang="en-US" sz="1200" b="1" dirty="0">
              <a:solidFill>
                <a:srgbClr val="231F20"/>
              </a:solidFill>
              <a:latin typeface="微软雅黑" panose="020B0503020204020204" pitchFamily="34" charset="-122"/>
              <a:ea typeface="微软雅黑" panose="020B0503020204020204" pitchFamily="34" charset="-122"/>
              <a:cs typeface="Archivo" panose="020B0503020202020B04"/>
            </a:endParaRPr>
          </a:p>
        </p:txBody>
      </p:sp>
      <p:pic>
        <p:nvPicPr>
          <p:cNvPr id="50" name="Picture 5" descr="托福logo"/>
          <p:cNvPicPr>
            <a:picLocks noChangeAspect="1" noChangeArrowheads="1"/>
          </p:cNvPicPr>
          <p:nvPr/>
        </p:nvPicPr>
        <p:blipFill>
          <a:blip r:embed="rId3" cstate="print"/>
          <a:srcRect/>
          <a:stretch>
            <a:fillRect/>
          </a:stretch>
        </p:blipFill>
        <p:spPr bwMode="auto">
          <a:xfrm>
            <a:off x="12896850" y="200025"/>
            <a:ext cx="638175" cy="266700"/>
          </a:xfrm>
          <a:prstGeom prst="rect">
            <a:avLst/>
          </a:prstGeom>
          <a:noFill/>
        </p:spPr>
      </p:pic>
      <p:pic>
        <p:nvPicPr>
          <p:cNvPr id="51" name="图片 4" descr="Cortool logo 组合统一样式041219"/>
          <p:cNvPicPr>
            <a:picLocks noChangeAspect="1" noChangeArrowheads="1"/>
          </p:cNvPicPr>
          <p:nvPr/>
        </p:nvPicPr>
        <p:blipFill>
          <a:blip r:embed="rId4" cstate="print"/>
          <a:srcRect/>
          <a:stretch>
            <a:fillRect/>
          </a:stretch>
        </p:blipFill>
        <p:spPr bwMode="auto">
          <a:xfrm>
            <a:off x="13658850" y="200025"/>
            <a:ext cx="1266825" cy="295275"/>
          </a:xfrm>
          <a:prstGeom prst="rect">
            <a:avLst/>
          </a:prstGeom>
          <a:noFill/>
          <a:ln w="9525">
            <a:noFill/>
            <a:miter lim="800000"/>
            <a:headEnd/>
            <a:tailEnd/>
          </a:ln>
        </p:spPr>
      </p:pic>
      <p:sp>
        <p:nvSpPr>
          <p:cNvPr id="157" name="object 7"/>
          <p:cNvSpPr txBox="1"/>
          <p:nvPr/>
        </p:nvSpPr>
        <p:spPr>
          <a:xfrm>
            <a:off x="456803" y="221215"/>
            <a:ext cx="711200" cy="151130"/>
          </a:xfrm>
          <a:prstGeom prst="rect">
            <a:avLst/>
          </a:prstGeom>
        </p:spPr>
        <p:txBody>
          <a:bodyPr vert="horz" wrap="square" lIns="0" tIns="12700" rIns="0" bIns="0" rtlCol="0">
            <a:spAutoFit/>
          </a:bodyPr>
          <a:lstStyle/>
          <a:p>
            <a:pPr marL="12700">
              <a:lnSpc>
                <a:spcPct val="100000"/>
              </a:lnSpc>
              <a:spcBef>
                <a:spcPts val="100"/>
              </a:spcBef>
            </a:pPr>
            <a:r>
              <a:rPr lang="zh-CN" sz="900" b="1">
                <a:latin typeface="微软雅黑 Light" panose="020B0502040204020203" charset="-122"/>
                <a:cs typeface="微软雅黑 Light" panose="020B0502040204020203" charset="-122"/>
                <a:sym typeface="+mn-ea"/>
              </a:rPr>
              <a:t>科技成就托福</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567983" y="1761647"/>
            <a:ext cx="1447800" cy="452120"/>
          </a:xfrm>
          <a:prstGeom prst="rect">
            <a:avLst/>
          </a:prstGeom>
        </p:spPr>
        <p:txBody>
          <a:bodyPr vert="horz" wrap="square" lIns="0" tIns="12700" rIns="0" bIns="0" rtlCol="0">
            <a:spAutoFit/>
          </a:bodyPr>
          <a:lstStyle/>
          <a:p>
            <a:pPr marL="12700">
              <a:lnSpc>
                <a:spcPct val="100000"/>
              </a:lnSpc>
              <a:spcBef>
                <a:spcPts val="100"/>
              </a:spcBef>
            </a:pPr>
            <a:r>
              <a:rPr lang="zh-CN" altLang="en-US" sz="2800" b="1" dirty="0" smtClean="0">
                <a:solidFill>
                  <a:srgbClr val="231F20"/>
                </a:solidFill>
                <a:latin typeface="微软雅黑" panose="020B0503020204020204" pitchFamily="34" charset="-122"/>
                <a:ea typeface="微软雅黑" panose="020B0503020204020204" pitchFamily="34" charset="-122"/>
                <a:cs typeface="思源黑体 CN Bold" panose="020B0800000000000000" charset="-122"/>
              </a:rPr>
              <a:t>托福</a:t>
            </a:r>
            <a:r>
              <a:rPr sz="2800" b="1" dirty="0" err="1" smtClean="0">
                <a:solidFill>
                  <a:srgbClr val="231F20"/>
                </a:solidFill>
                <a:latin typeface="微软雅黑" panose="020B0503020204020204" pitchFamily="34" charset="-122"/>
                <a:ea typeface="微软雅黑" panose="020B0503020204020204" pitchFamily="34" charset="-122"/>
                <a:cs typeface="思源黑体 CN Bold" panose="020B0800000000000000" charset="-122"/>
              </a:rPr>
              <a:t>团队</a:t>
            </a:r>
            <a:endParaRPr sz="2800" b="1" dirty="0">
              <a:solidFill>
                <a:srgbClr val="231F20"/>
              </a:solidFill>
              <a:latin typeface="微软雅黑" panose="020B0503020204020204" pitchFamily="34" charset="-122"/>
              <a:ea typeface="微软雅黑" panose="020B0503020204020204" pitchFamily="34" charset="-122"/>
              <a:cs typeface="思源黑体 CN Bold" panose="020B0800000000000000" charset="-122"/>
            </a:endParaRPr>
          </a:p>
        </p:txBody>
      </p:sp>
      <p:sp>
        <p:nvSpPr>
          <p:cNvPr id="6" name="object 6"/>
          <p:cNvSpPr/>
          <p:nvPr/>
        </p:nvSpPr>
        <p:spPr>
          <a:xfrm>
            <a:off x="592975" y="2376697"/>
            <a:ext cx="414655" cy="0"/>
          </a:xfrm>
          <a:custGeom>
            <a:avLst/>
            <a:gdLst/>
            <a:ahLst/>
            <a:cxnLst/>
            <a:rect l="l" t="t" r="r" b="b"/>
            <a:pathLst>
              <a:path w="414655">
                <a:moveTo>
                  <a:pt x="0" y="0"/>
                </a:moveTo>
                <a:lnTo>
                  <a:pt x="414375" y="0"/>
                </a:lnTo>
              </a:path>
            </a:pathLst>
          </a:custGeom>
          <a:ln w="84670">
            <a:solidFill>
              <a:srgbClr val="ED1C24"/>
            </a:solidFill>
          </a:ln>
        </p:spPr>
        <p:txBody>
          <a:bodyPr wrap="square" lIns="0" tIns="0" rIns="0" bIns="0" rtlCol="0"/>
          <a:lstStyle/>
          <a:p>
            <a:endParaRPr/>
          </a:p>
        </p:txBody>
      </p:sp>
      <p:sp>
        <p:nvSpPr>
          <p:cNvPr id="7" name="object 7"/>
          <p:cNvSpPr txBox="1"/>
          <p:nvPr/>
        </p:nvSpPr>
        <p:spPr>
          <a:xfrm>
            <a:off x="567690" y="2629535"/>
            <a:ext cx="5242560" cy="1130935"/>
          </a:xfrm>
          <a:prstGeom prst="rect">
            <a:avLst/>
          </a:prstGeom>
        </p:spPr>
        <p:txBody>
          <a:bodyPr vert="horz" wrap="square" lIns="0" tIns="12700" rIns="0" bIns="0" rtlCol="0">
            <a:spAutoFit/>
          </a:bodyPr>
          <a:lstStyle/>
          <a:p>
            <a:pPr marL="12700">
              <a:lnSpc>
                <a:spcPct val="130000"/>
              </a:lnSpc>
              <a:spcBef>
                <a:spcPts val="100"/>
              </a:spcBef>
              <a:spcAft>
                <a:spcPts val="0"/>
              </a:spcAft>
            </a:pPr>
            <a:r>
              <a:rPr lang="zh-CN" altLang="en-US" sz="140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托福</a:t>
            </a:r>
            <a:r>
              <a:rPr sz="1400" b="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拥有</a:t>
            </a:r>
            <a:r>
              <a:rPr lang="en-US" sz="1400" b="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3</a:t>
            </a:r>
            <a:r>
              <a:rPr sz="1400" b="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0</a:t>
            </a:r>
            <a:r>
              <a:rPr lang="zh-CN" altLang="en-US" sz="1400" b="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多</a:t>
            </a:r>
            <a:r>
              <a:rPr sz="1400" b="0" dirty="0" err="1"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名员工</a:t>
            </a:r>
            <a:r>
              <a:rPr lang="zh-CN" altLang="en-US" sz="140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b="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在</a:t>
            </a:r>
            <a:r>
              <a:rPr lang="en-US" altLang="zh-CN" sz="1400" b="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CEO</a:t>
            </a:r>
            <a:r>
              <a:rPr lang="zh-CN" altLang="en-US" sz="1400" b="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的带领下，专业技术人才</a:t>
            </a:r>
            <a:r>
              <a:rPr lang="en-US" altLang="zh-CN" sz="140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140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名，专业</a:t>
            </a:r>
            <a:r>
              <a:rPr sz="1400" b="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工程师</a:t>
            </a:r>
            <a:r>
              <a:rPr lang="en-US" sz="140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140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名，</a:t>
            </a:r>
            <a:r>
              <a:rPr lang="zh-CN" altLang="en-US" sz="1400" b="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销售精英</a:t>
            </a:r>
            <a:r>
              <a:rPr lang="en-US" altLang="zh-CN" sz="1400" b="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10</a:t>
            </a:r>
            <a:r>
              <a:rPr lang="zh-CN" altLang="en-US" sz="1400" b="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多名及其他各类人才于一体的</a:t>
            </a:r>
            <a:r>
              <a:rPr sz="1400" b="0" dirty="0" err="1"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管理团队</a:t>
            </a:r>
            <a:r>
              <a:rPr sz="1400" b="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b="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并在上海和镇江设有办事处。公司</a:t>
            </a:r>
            <a:r>
              <a:rPr lang="zh-CN" altLang="en-US" sz="1400" b="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不</a:t>
            </a:r>
            <a:r>
              <a:rPr lang="zh-CN" altLang="en-US" sz="140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断</a:t>
            </a:r>
            <a:r>
              <a:rPr lang="zh-CN" altLang="en-US" sz="1400" b="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致力于</a:t>
            </a:r>
            <a:r>
              <a:rPr lang="zh-CN" altLang="en-US" sz="1400" b="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产品研发及创新，致力于打造一流</a:t>
            </a:r>
            <a:r>
              <a:rPr lang="zh-CN" altLang="en-US" sz="140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外贸</a:t>
            </a:r>
            <a:r>
              <a:rPr lang="zh-CN" altLang="en-US" sz="1400" b="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企业</a:t>
            </a:r>
            <a:r>
              <a:rPr lang="zh-CN" altLang="en-US" sz="1400" b="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a:t>
            </a:r>
            <a:endParaRPr sz="1400" b="0" dirty="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3" name="object 143"/>
          <p:cNvSpPr/>
          <p:nvPr/>
        </p:nvSpPr>
        <p:spPr>
          <a:xfrm>
            <a:off x="14341699" y="297818"/>
            <a:ext cx="501650" cy="137160"/>
          </a:xfrm>
          <a:custGeom>
            <a:avLst/>
            <a:gdLst/>
            <a:ahLst/>
            <a:cxnLst/>
            <a:rect l="l" t="t" r="r" b="b"/>
            <a:pathLst>
              <a:path w="501650" h="137159">
                <a:moveTo>
                  <a:pt x="286897" y="110629"/>
                </a:moveTo>
                <a:lnTo>
                  <a:pt x="263804" y="110629"/>
                </a:lnTo>
                <a:lnTo>
                  <a:pt x="262362" y="117614"/>
                </a:lnTo>
                <a:lnTo>
                  <a:pt x="260824" y="123923"/>
                </a:lnTo>
                <a:lnTo>
                  <a:pt x="258977" y="130435"/>
                </a:lnTo>
                <a:lnTo>
                  <a:pt x="256882" y="136893"/>
                </a:lnTo>
                <a:lnTo>
                  <a:pt x="257340" y="136969"/>
                </a:lnTo>
                <a:lnTo>
                  <a:pt x="257619" y="137045"/>
                </a:lnTo>
                <a:lnTo>
                  <a:pt x="281787" y="137071"/>
                </a:lnTo>
                <a:lnTo>
                  <a:pt x="282043" y="136740"/>
                </a:lnTo>
                <a:lnTo>
                  <a:pt x="282140" y="136397"/>
                </a:lnTo>
                <a:lnTo>
                  <a:pt x="283607" y="127800"/>
                </a:lnTo>
                <a:lnTo>
                  <a:pt x="285085" y="119786"/>
                </a:lnTo>
                <a:lnTo>
                  <a:pt x="286600" y="110997"/>
                </a:lnTo>
                <a:lnTo>
                  <a:pt x="286897" y="110629"/>
                </a:lnTo>
                <a:close/>
              </a:path>
              <a:path w="501650" h="137159">
                <a:moveTo>
                  <a:pt x="438121" y="50799"/>
                </a:moveTo>
                <a:lnTo>
                  <a:pt x="413651" y="50799"/>
                </a:lnTo>
                <a:lnTo>
                  <a:pt x="409491" y="61925"/>
                </a:lnTo>
                <a:lnTo>
                  <a:pt x="404285" y="72175"/>
                </a:lnTo>
                <a:lnTo>
                  <a:pt x="372157" y="104487"/>
                </a:lnTo>
                <a:lnTo>
                  <a:pt x="351358" y="114566"/>
                </a:lnTo>
                <a:lnTo>
                  <a:pt x="356819" y="121335"/>
                </a:lnTo>
                <a:lnTo>
                  <a:pt x="360489" y="128739"/>
                </a:lnTo>
                <a:lnTo>
                  <a:pt x="363181" y="136740"/>
                </a:lnTo>
                <a:lnTo>
                  <a:pt x="363956" y="136397"/>
                </a:lnTo>
                <a:lnTo>
                  <a:pt x="397271" y="115028"/>
                </a:lnTo>
                <a:lnTo>
                  <a:pt x="425061" y="81122"/>
                </a:lnTo>
                <a:lnTo>
                  <a:pt x="437756" y="51053"/>
                </a:lnTo>
                <a:lnTo>
                  <a:pt x="438121" y="50799"/>
                </a:lnTo>
                <a:close/>
              </a:path>
              <a:path w="501650" h="137159">
                <a:moveTo>
                  <a:pt x="119507" y="2578"/>
                </a:moveTo>
                <a:lnTo>
                  <a:pt x="119316" y="2616"/>
                </a:lnTo>
                <a:lnTo>
                  <a:pt x="88506" y="134404"/>
                </a:lnTo>
                <a:lnTo>
                  <a:pt x="107442" y="134404"/>
                </a:lnTo>
                <a:lnTo>
                  <a:pt x="112445" y="113004"/>
                </a:lnTo>
                <a:lnTo>
                  <a:pt x="151984" y="107865"/>
                </a:lnTo>
                <a:lnTo>
                  <a:pt x="180962" y="97015"/>
                </a:lnTo>
                <a:lnTo>
                  <a:pt x="116179" y="97015"/>
                </a:lnTo>
                <a:lnTo>
                  <a:pt x="134175" y="20065"/>
                </a:lnTo>
                <a:lnTo>
                  <a:pt x="184788" y="20065"/>
                </a:lnTo>
                <a:lnTo>
                  <a:pt x="156522" y="8578"/>
                </a:lnTo>
                <a:lnTo>
                  <a:pt x="119507" y="2578"/>
                </a:lnTo>
                <a:close/>
              </a:path>
              <a:path w="501650" h="137159">
                <a:moveTo>
                  <a:pt x="422884" y="108724"/>
                </a:moveTo>
                <a:lnTo>
                  <a:pt x="424434" y="116941"/>
                </a:lnTo>
                <a:lnTo>
                  <a:pt x="424141" y="124929"/>
                </a:lnTo>
                <a:lnTo>
                  <a:pt x="423164" y="133057"/>
                </a:lnTo>
                <a:lnTo>
                  <a:pt x="431085" y="133963"/>
                </a:lnTo>
                <a:lnTo>
                  <a:pt x="438938" y="134340"/>
                </a:lnTo>
                <a:lnTo>
                  <a:pt x="446747" y="134165"/>
                </a:lnTo>
                <a:lnTo>
                  <a:pt x="454533" y="133413"/>
                </a:lnTo>
                <a:lnTo>
                  <a:pt x="477961" y="110566"/>
                </a:lnTo>
                <a:lnTo>
                  <a:pt x="441642" y="110566"/>
                </a:lnTo>
                <a:lnTo>
                  <a:pt x="429552" y="109715"/>
                </a:lnTo>
                <a:lnTo>
                  <a:pt x="426300" y="109156"/>
                </a:lnTo>
                <a:lnTo>
                  <a:pt x="422884" y="108724"/>
                </a:lnTo>
                <a:close/>
              </a:path>
              <a:path w="501650" h="137159">
                <a:moveTo>
                  <a:pt x="241960" y="21628"/>
                </a:moveTo>
                <a:lnTo>
                  <a:pt x="237490" y="21666"/>
                </a:lnTo>
                <a:lnTo>
                  <a:pt x="232905" y="21666"/>
                </a:lnTo>
                <a:lnTo>
                  <a:pt x="231891" y="27622"/>
                </a:lnTo>
                <a:lnTo>
                  <a:pt x="231394" y="31051"/>
                </a:lnTo>
                <a:lnTo>
                  <a:pt x="230238" y="36487"/>
                </a:lnTo>
                <a:lnTo>
                  <a:pt x="230200" y="37858"/>
                </a:lnTo>
                <a:lnTo>
                  <a:pt x="238205" y="61887"/>
                </a:lnTo>
                <a:lnTo>
                  <a:pt x="237409" y="71416"/>
                </a:lnTo>
                <a:lnTo>
                  <a:pt x="234251" y="80962"/>
                </a:lnTo>
                <a:lnTo>
                  <a:pt x="230860" y="88366"/>
                </a:lnTo>
                <a:lnTo>
                  <a:pt x="226047" y="94830"/>
                </a:lnTo>
                <a:lnTo>
                  <a:pt x="215722" y="103492"/>
                </a:lnTo>
                <a:lnTo>
                  <a:pt x="212991" y="107353"/>
                </a:lnTo>
                <a:lnTo>
                  <a:pt x="212077" y="114109"/>
                </a:lnTo>
                <a:lnTo>
                  <a:pt x="211543" y="115493"/>
                </a:lnTo>
                <a:lnTo>
                  <a:pt x="211187" y="116941"/>
                </a:lnTo>
                <a:lnTo>
                  <a:pt x="211086" y="118198"/>
                </a:lnTo>
                <a:lnTo>
                  <a:pt x="225767" y="118211"/>
                </a:lnTo>
                <a:lnTo>
                  <a:pt x="233476" y="118135"/>
                </a:lnTo>
                <a:lnTo>
                  <a:pt x="234162" y="117424"/>
                </a:lnTo>
                <a:lnTo>
                  <a:pt x="234867" y="115028"/>
                </a:lnTo>
                <a:lnTo>
                  <a:pt x="235369" y="112687"/>
                </a:lnTo>
                <a:lnTo>
                  <a:pt x="235851" y="110629"/>
                </a:lnTo>
                <a:lnTo>
                  <a:pt x="286897" y="110629"/>
                </a:lnTo>
                <a:lnTo>
                  <a:pt x="287070" y="110413"/>
                </a:lnTo>
                <a:lnTo>
                  <a:pt x="339286" y="110413"/>
                </a:lnTo>
                <a:lnTo>
                  <a:pt x="340131" y="105498"/>
                </a:lnTo>
                <a:lnTo>
                  <a:pt x="343782" y="89395"/>
                </a:lnTo>
                <a:lnTo>
                  <a:pt x="268846" y="89395"/>
                </a:lnTo>
                <a:lnTo>
                  <a:pt x="241477" y="89230"/>
                </a:lnTo>
                <a:lnTo>
                  <a:pt x="241198" y="89153"/>
                </a:lnTo>
                <a:lnTo>
                  <a:pt x="240639" y="89077"/>
                </a:lnTo>
                <a:lnTo>
                  <a:pt x="250913" y="43853"/>
                </a:lnTo>
                <a:lnTo>
                  <a:pt x="251231" y="43421"/>
                </a:lnTo>
                <a:lnTo>
                  <a:pt x="302501" y="43408"/>
                </a:lnTo>
                <a:lnTo>
                  <a:pt x="354364" y="43408"/>
                </a:lnTo>
                <a:lnTo>
                  <a:pt x="354863" y="41249"/>
                </a:lnTo>
                <a:lnTo>
                  <a:pt x="358965" y="24256"/>
                </a:lnTo>
                <a:lnTo>
                  <a:pt x="359473" y="22986"/>
                </a:lnTo>
                <a:lnTo>
                  <a:pt x="359725" y="22224"/>
                </a:lnTo>
                <a:lnTo>
                  <a:pt x="283730" y="22224"/>
                </a:lnTo>
                <a:lnTo>
                  <a:pt x="241960" y="21628"/>
                </a:lnTo>
                <a:close/>
              </a:path>
              <a:path w="501650" h="137159">
                <a:moveTo>
                  <a:pt x="339286" y="110413"/>
                </a:moveTo>
                <a:lnTo>
                  <a:pt x="287070" y="110413"/>
                </a:lnTo>
                <a:lnTo>
                  <a:pt x="315277" y="110477"/>
                </a:lnTo>
                <a:lnTo>
                  <a:pt x="315798" y="110540"/>
                </a:lnTo>
                <a:lnTo>
                  <a:pt x="316534" y="110578"/>
                </a:lnTo>
                <a:lnTo>
                  <a:pt x="314744" y="118198"/>
                </a:lnTo>
                <a:lnTo>
                  <a:pt x="337664" y="118084"/>
                </a:lnTo>
                <a:lnTo>
                  <a:pt x="338027" y="117640"/>
                </a:lnTo>
                <a:lnTo>
                  <a:pt x="339286" y="110413"/>
                </a:lnTo>
                <a:close/>
              </a:path>
              <a:path w="501650" h="137159">
                <a:moveTo>
                  <a:pt x="337664" y="118084"/>
                </a:moveTo>
                <a:lnTo>
                  <a:pt x="329844" y="118084"/>
                </a:lnTo>
                <a:lnTo>
                  <a:pt x="337591" y="118173"/>
                </a:lnTo>
                <a:close/>
              </a:path>
              <a:path w="501650" h="137159">
                <a:moveTo>
                  <a:pt x="104940" y="2539"/>
                </a:moveTo>
                <a:lnTo>
                  <a:pt x="64025" y="7160"/>
                </a:lnTo>
                <a:lnTo>
                  <a:pt x="30676" y="19091"/>
                </a:lnTo>
                <a:lnTo>
                  <a:pt x="8224" y="36608"/>
                </a:lnTo>
                <a:lnTo>
                  <a:pt x="0" y="57988"/>
                </a:lnTo>
                <a:lnTo>
                  <a:pt x="5965" y="76313"/>
                </a:lnTo>
                <a:lnTo>
                  <a:pt x="22512" y="92052"/>
                </a:lnTo>
                <a:lnTo>
                  <a:pt x="47614" y="104158"/>
                </a:lnTo>
                <a:lnTo>
                  <a:pt x="79248" y="111582"/>
                </a:lnTo>
                <a:lnTo>
                  <a:pt x="82918" y="96062"/>
                </a:lnTo>
                <a:lnTo>
                  <a:pt x="62256" y="91968"/>
                </a:lnTo>
                <a:lnTo>
                  <a:pt x="44811" y="85675"/>
                </a:lnTo>
                <a:lnTo>
                  <a:pt x="31415" y="77565"/>
                </a:lnTo>
                <a:lnTo>
                  <a:pt x="22898" y="68021"/>
                </a:lnTo>
                <a:lnTo>
                  <a:pt x="89827" y="68021"/>
                </a:lnTo>
                <a:lnTo>
                  <a:pt x="94183" y="49580"/>
                </a:lnTo>
                <a:lnTo>
                  <a:pt x="22072" y="49580"/>
                </a:lnTo>
                <a:lnTo>
                  <a:pt x="32338" y="37694"/>
                </a:lnTo>
                <a:lnTo>
                  <a:pt x="50003" y="28065"/>
                </a:lnTo>
                <a:lnTo>
                  <a:pt x="73482" y="21414"/>
                </a:lnTo>
                <a:lnTo>
                  <a:pt x="101193" y="18465"/>
                </a:lnTo>
                <a:lnTo>
                  <a:pt x="104940" y="2539"/>
                </a:lnTo>
                <a:close/>
              </a:path>
              <a:path w="501650" h="137159">
                <a:moveTo>
                  <a:pt x="494909" y="50672"/>
                </a:moveTo>
                <a:lnTo>
                  <a:pt x="470065" y="50672"/>
                </a:lnTo>
                <a:lnTo>
                  <a:pt x="470623" y="50749"/>
                </a:lnTo>
                <a:lnTo>
                  <a:pt x="471360" y="50799"/>
                </a:lnTo>
                <a:lnTo>
                  <a:pt x="470928" y="52920"/>
                </a:lnTo>
                <a:lnTo>
                  <a:pt x="459943" y="93751"/>
                </a:lnTo>
                <a:lnTo>
                  <a:pt x="441642" y="110566"/>
                </a:lnTo>
                <a:lnTo>
                  <a:pt x="477961" y="110566"/>
                </a:lnTo>
                <a:lnTo>
                  <a:pt x="479011" y="107865"/>
                </a:lnTo>
                <a:lnTo>
                  <a:pt x="481019" y="101812"/>
                </a:lnTo>
                <a:lnTo>
                  <a:pt x="482803" y="95618"/>
                </a:lnTo>
                <a:lnTo>
                  <a:pt x="494909" y="50672"/>
                </a:lnTo>
                <a:close/>
              </a:path>
              <a:path w="501650" h="137159">
                <a:moveTo>
                  <a:pt x="184788" y="20065"/>
                </a:moveTo>
                <a:lnTo>
                  <a:pt x="134175" y="20065"/>
                </a:lnTo>
                <a:lnTo>
                  <a:pt x="157942" y="25701"/>
                </a:lnTo>
                <a:lnTo>
                  <a:pt x="176687" y="34272"/>
                </a:lnTo>
                <a:lnTo>
                  <a:pt x="188980" y="45131"/>
                </a:lnTo>
                <a:lnTo>
                  <a:pt x="193395" y="57632"/>
                </a:lnTo>
                <a:lnTo>
                  <a:pt x="187436" y="72096"/>
                </a:lnTo>
                <a:lnTo>
                  <a:pt x="171070" y="84167"/>
                </a:lnTo>
                <a:lnTo>
                  <a:pt x="146562" y="92817"/>
                </a:lnTo>
                <a:lnTo>
                  <a:pt x="116179" y="97015"/>
                </a:lnTo>
                <a:lnTo>
                  <a:pt x="180962" y="97015"/>
                </a:lnTo>
                <a:lnTo>
                  <a:pt x="184078" y="95848"/>
                </a:lnTo>
                <a:lnTo>
                  <a:pt x="205616" y="78566"/>
                </a:lnTo>
                <a:lnTo>
                  <a:pt x="213487" y="57632"/>
                </a:lnTo>
                <a:lnTo>
                  <a:pt x="206246" y="37523"/>
                </a:lnTo>
                <a:lnTo>
                  <a:pt x="186347" y="20699"/>
                </a:lnTo>
                <a:lnTo>
                  <a:pt x="184788" y="20065"/>
                </a:lnTo>
                <a:close/>
              </a:path>
              <a:path w="501650" h="137159">
                <a:moveTo>
                  <a:pt x="302496" y="43421"/>
                </a:moveTo>
                <a:lnTo>
                  <a:pt x="252272" y="43421"/>
                </a:lnTo>
                <a:lnTo>
                  <a:pt x="278218" y="43510"/>
                </a:lnTo>
                <a:lnTo>
                  <a:pt x="278636" y="43611"/>
                </a:lnTo>
                <a:lnTo>
                  <a:pt x="279082" y="43687"/>
                </a:lnTo>
                <a:lnTo>
                  <a:pt x="269049" y="88696"/>
                </a:lnTo>
                <a:lnTo>
                  <a:pt x="268846" y="89395"/>
                </a:lnTo>
                <a:lnTo>
                  <a:pt x="343785" y="89382"/>
                </a:lnTo>
                <a:lnTo>
                  <a:pt x="321157" y="89382"/>
                </a:lnTo>
                <a:lnTo>
                  <a:pt x="292912" y="89230"/>
                </a:lnTo>
                <a:lnTo>
                  <a:pt x="292582" y="89128"/>
                </a:lnTo>
                <a:lnTo>
                  <a:pt x="292074" y="89052"/>
                </a:lnTo>
                <a:lnTo>
                  <a:pt x="293993" y="80433"/>
                </a:lnTo>
                <a:lnTo>
                  <a:pt x="302247" y="44043"/>
                </a:lnTo>
                <a:lnTo>
                  <a:pt x="302496" y="43421"/>
                </a:lnTo>
                <a:close/>
              </a:path>
              <a:path w="501650" h="137159">
                <a:moveTo>
                  <a:pt x="354364" y="43408"/>
                </a:moveTo>
                <a:lnTo>
                  <a:pt x="302501" y="43408"/>
                </a:lnTo>
                <a:lnTo>
                  <a:pt x="330873" y="43510"/>
                </a:lnTo>
                <a:lnTo>
                  <a:pt x="331203" y="43611"/>
                </a:lnTo>
                <a:lnTo>
                  <a:pt x="331574" y="43687"/>
                </a:lnTo>
                <a:lnTo>
                  <a:pt x="331626" y="44043"/>
                </a:lnTo>
                <a:lnTo>
                  <a:pt x="329666" y="52920"/>
                </a:lnTo>
                <a:lnTo>
                  <a:pt x="321475" y="88823"/>
                </a:lnTo>
                <a:lnTo>
                  <a:pt x="321157" y="89382"/>
                </a:lnTo>
                <a:lnTo>
                  <a:pt x="343785" y="89382"/>
                </a:lnTo>
                <a:lnTo>
                  <a:pt x="347891" y="71416"/>
                </a:lnTo>
                <a:lnTo>
                  <a:pt x="354364" y="43408"/>
                </a:lnTo>
                <a:close/>
              </a:path>
              <a:path w="501650" h="137159">
                <a:moveTo>
                  <a:pt x="378218" y="27254"/>
                </a:moveTo>
                <a:lnTo>
                  <a:pt x="372795" y="51866"/>
                </a:lnTo>
                <a:lnTo>
                  <a:pt x="383022" y="50998"/>
                </a:lnTo>
                <a:lnTo>
                  <a:pt x="393204" y="50785"/>
                </a:lnTo>
                <a:lnTo>
                  <a:pt x="438141" y="50785"/>
                </a:lnTo>
                <a:lnTo>
                  <a:pt x="438340" y="50647"/>
                </a:lnTo>
                <a:lnTo>
                  <a:pt x="494916" y="50647"/>
                </a:lnTo>
                <a:lnTo>
                  <a:pt x="499795" y="32499"/>
                </a:lnTo>
                <a:lnTo>
                  <a:pt x="500980" y="28397"/>
                </a:lnTo>
                <a:lnTo>
                  <a:pt x="420103" y="28397"/>
                </a:lnTo>
                <a:lnTo>
                  <a:pt x="398781" y="28361"/>
                </a:lnTo>
                <a:lnTo>
                  <a:pt x="387540" y="28193"/>
                </a:lnTo>
                <a:lnTo>
                  <a:pt x="382968" y="27622"/>
                </a:lnTo>
                <a:lnTo>
                  <a:pt x="378218" y="27254"/>
                </a:lnTo>
                <a:close/>
              </a:path>
              <a:path w="501650" h="137159">
                <a:moveTo>
                  <a:pt x="438141" y="50785"/>
                </a:moveTo>
                <a:lnTo>
                  <a:pt x="393204" y="50785"/>
                </a:lnTo>
                <a:lnTo>
                  <a:pt x="403396" y="50847"/>
                </a:lnTo>
                <a:lnTo>
                  <a:pt x="438121" y="50799"/>
                </a:lnTo>
                <a:close/>
              </a:path>
              <a:path w="501650" h="137159">
                <a:moveTo>
                  <a:pt x="494916" y="50647"/>
                </a:moveTo>
                <a:lnTo>
                  <a:pt x="438340" y="50647"/>
                </a:lnTo>
                <a:lnTo>
                  <a:pt x="447132" y="50678"/>
                </a:lnTo>
                <a:lnTo>
                  <a:pt x="494909" y="50672"/>
                </a:lnTo>
                <a:close/>
              </a:path>
              <a:path w="501650" h="137159">
                <a:moveTo>
                  <a:pt x="451878" y="2044"/>
                </a:moveTo>
                <a:lnTo>
                  <a:pt x="425056" y="2044"/>
                </a:lnTo>
                <a:lnTo>
                  <a:pt x="421189" y="22224"/>
                </a:lnTo>
                <a:lnTo>
                  <a:pt x="420216" y="27203"/>
                </a:lnTo>
                <a:lnTo>
                  <a:pt x="420103" y="28397"/>
                </a:lnTo>
                <a:lnTo>
                  <a:pt x="500980" y="28397"/>
                </a:lnTo>
                <a:lnTo>
                  <a:pt x="501116" y="27914"/>
                </a:lnTo>
                <a:lnTo>
                  <a:pt x="444817" y="27914"/>
                </a:lnTo>
                <a:lnTo>
                  <a:pt x="451878" y="2044"/>
                </a:lnTo>
                <a:close/>
              </a:path>
              <a:path w="501650" h="137159">
                <a:moveTo>
                  <a:pt x="312661" y="0"/>
                </a:moveTo>
                <a:lnTo>
                  <a:pt x="288620" y="0"/>
                </a:lnTo>
                <a:lnTo>
                  <a:pt x="287200" y="7160"/>
                </a:lnTo>
                <a:lnTo>
                  <a:pt x="285902" y="13563"/>
                </a:lnTo>
                <a:lnTo>
                  <a:pt x="284340" y="21729"/>
                </a:lnTo>
                <a:lnTo>
                  <a:pt x="283730" y="22224"/>
                </a:lnTo>
                <a:lnTo>
                  <a:pt x="359725" y="22224"/>
                </a:lnTo>
                <a:lnTo>
                  <a:pt x="359771" y="22085"/>
                </a:lnTo>
                <a:lnTo>
                  <a:pt x="306717" y="22085"/>
                </a:lnTo>
                <a:lnTo>
                  <a:pt x="312661" y="0"/>
                </a:lnTo>
                <a:close/>
              </a:path>
              <a:path w="501650" h="137159">
                <a:moveTo>
                  <a:pt x="359956" y="21526"/>
                </a:moveTo>
                <a:lnTo>
                  <a:pt x="306717" y="22085"/>
                </a:lnTo>
                <a:lnTo>
                  <a:pt x="359771" y="22085"/>
                </a:lnTo>
                <a:lnTo>
                  <a:pt x="359956" y="21526"/>
                </a:lnTo>
                <a:close/>
              </a:path>
            </a:pathLst>
          </a:custGeom>
          <a:solidFill>
            <a:srgbClr val="FFFFFF"/>
          </a:solidFill>
        </p:spPr>
        <p:txBody>
          <a:bodyPr wrap="square" lIns="0" tIns="0" rIns="0" bIns="0" rtlCol="0"/>
          <a:lstStyle/>
          <a:p>
            <a:endParaRPr/>
          </a:p>
        </p:txBody>
      </p:sp>
      <p:sp>
        <p:nvSpPr>
          <p:cNvPr id="146" name="object 146"/>
          <p:cNvSpPr txBox="1"/>
          <p:nvPr/>
        </p:nvSpPr>
        <p:spPr>
          <a:xfrm>
            <a:off x="13448903" y="297415"/>
            <a:ext cx="869315" cy="116839"/>
          </a:xfrm>
          <a:prstGeom prst="rect">
            <a:avLst/>
          </a:prstGeom>
        </p:spPr>
        <p:txBody>
          <a:bodyPr vert="horz" wrap="square" lIns="0" tIns="12700" rIns="0" bIns="0" rtlCol="0">
            <a:spAutoFit/>
          </a:bodyPr>
          <a:lstStyle/>
          <a:p>
            <a:pPr marL="12700">
              <a:lnSpc>
                <a:spcPct val="100000"/>
              </a:lnSpc>
              <a:spcBef>
                <a:spcPts val="100"/>
              </a:spcBef>
            </a:pPr>
            <a:r>
              <a:rPr sz="600" b="0" dirty="0">
                <a:solidFill>
                  <a:srgbClr val="FFFFFF"/>
                </a:solidFill>
                <a:latin typeface="微软雅黑 Light" panose="020B0502040204020203" charset="-122"/>
                <a:cs typeface="微软雅黑 Light" panose="020B0502040204020203" charset="-122"/>
              </a:rPr>
              <a:t>LET’S </a:t>
            </a:r>
            <a:r>
              <a:rPr sz="600" b="0" spc="-5" dirty="0">
                <a:solidFill>
                  <a:srgbClr val="FFFFFF"/>
                </a:solidFill>
                <a:latin typeface="微软雅黑 Light" panose="020B0502040204020203" charset="-122"/>
                <a:cs typeface="微软雅黑 Light" panose="020B0502040204020203" charset="-122"/>
              </a:rPr>
              <a:t>GROW</a:t>
            </a:r>
            <a:r>
              <a:rPr sz="600" b="0" spc="-60" dirty="0">
                <a:solidFill>
                  <a:srgbClr val="FFFFFF"/>
                </a:solidFill>
                <a:latin typeface="微软雅黑 Light" panose="020B0502040204020203" charset="-122"/>
                <a:cs typeface="微软雅黑 Light" panose="020B0502040204020203" charset="-122"/>
              </a:rPr>
              <a:t> </a:t>
            </a:r>
            <a:r>
              <a:rPr sz="600" b="0" spc="-10" dirty="0">
                <a:solidFill>
                  <a:srgbClr val="FFFFFF"/>
                </a:solidFill>
                <a:latin typeface="微软雅黑 Light" panose="020B0502040204020203" charset="-122"/>
                <a:cs typeface="微软雅黑 Light" panose="020B0502040204020203" charset="-122"/>
              </a:rPr>
              <a:t>TOGETHER</a:t>
            </a:r>
            <a:endParaRPr sz="600">
              <a:latin typeface="微软雅黑 Light" panose="020B0502040204020203" charset="-122"/>
              <a:cs typeface="微软雅黑 Light" panose="020B0502040204020203" charset="-122"/>
            </a:endParaRPr>
          </a:p>
        </p:txBody>
      </p:sp>
      <p:sp>
        <p:nvSpPr>
          <p:cNvPr id="156" name="object 6"/>
          <p:cNvSpPr/>
          <p:nvPr/>
        </p:nvSpPr>
        <p:spPr>
          <a:xfrm>
            <a:off x="1181337" y="372980"/>
            <a:ext cx="296545" cy="0"/>
          </a:xfrm>
          <a:custGeom>
            <a:avLst/>
            <a:gdLst/>
            <a:ahLst/>
            <a:cxnLst/>
            <a:rect l="l" t="t" r="r" b="b"/>
            <a:pathLst>
              <a:path w="296544">
                <a:moveTo>
                  <a:pt x="296329" y="0"/>
                </a:moveTo>
                <a:lnTo>
                  <a:pt x="0" y="0"/>
                </a:lnTo>
              </a:path>
            </a:pathLst>
          </a:custGeom>
          <a:ln w="3175">
            <a:solidFill>
              <a:srgbClr val="58595B"/>
            </a:solidFill>
          </a:ln>
        </p:spPr>
        <p:txBody>
          <a:bodyPr wrap="square" lIns="0" tIns="0" rIns="0" bIns="0" rtlCol="0"/>
          <a:lstStyle/>
          <a:p>
            <a:endParaRPr/>
          </a:p>
        </p:txBody>
      </p:sp>
      <p:sp>
        <p:nvSpPr>
          <p:cNvPr id="157" name="object 7"/>
          <p:cNvSpPr txBox="1"/>
          <p:nvPr/>
        </p:nvSpPr>
        <p:spPr>
          <a:xfrm>
            <a:off x="456803" y="297415"/>
            <a:ext cx="711200" cy="151130"/>
          </a:xfrm>
          <a:prstGeom prst="rect">
            <a:avLst/>
          </a:prstGeom>
        </p:spPr>
        <p:txBody>
          <a:bodyPr vert="horz" wrap="square" lIns="0" tIns="12700" rIns="0" bIns="0" rtlCol="0">
            <a:spAutoFit/>
          </a:bodyPr>
          <a:lstStyle/>
          <a:p>
            <a:pPr marL="12700">
              <a:lnSpc>
                <a:spcPct val="100000"/>
              </a:lnSpc>
              <a:spcBef>
                <a:spcPts val="100"/>
              </a:spcBef>
            </a:pPr>
            <a:r>
              <a:rPr lang="zh-CN" sz="900" b="1">
                <a:latin typeface="微软雅黑 Light" panose="020B0502040204020203" charset="-122"/>
                <a:cs typeface="微软雅黑 Light" panose="020B0502040204020203" charset="-122"/>
                <a:sym typeface="+mn-ea"/>
              </a:rPr>
              <a:t>科技成就托福</a:t>
            </a:r>
          </a:p>
        </p:txBody>
      </p:sp>
      <p:sp>
        <p:nvSpPr>
          <p:cNvPr id="158" name="object 8"/>
          <p:cNvSpPr/>
          <p:nvPr/>
        </p:nvSpPr>
        <p:spPr>
          <a:xfrm>
            <a:off x="357949" y="333927"/>
            <a:ext cx="78105" cy="78105"/>
          </a:xfrm>
          <a:custGeom>
            <a:avLst/>
            <a:gdLst/>
            <a:ahLst/>
            <a:cxnLst/>
            <a:rect l="l" t="t" r="r" b="b"/>
            <a:pathLst>
              <a:path w="78104" h="78104">
                <a:moveTo>
                  <a:pt x="0" y="0"/>
                </a:moveTo>
                <a:lnTo>
                  <a:pt x="77787" y="0"/>
                </a:lnTo>
                <a:lnTo>
                  <a:pt x="77787" y="77787"/>
                </a:lnTo>
                <a:lnTo>
                  <a:pt x="0" y="77787"/>
                </a:lnTo>
                <a:lnTo>
                  <a:pt x="0" y="0"/>
                </a:lnTo>
                <a:close/>
              </a:path>
            </a:pathLst>
          </a:custGeom>
          <a:solidFill>
            <a:srgbClr val="58595B"/>
          </a:solidFill>
        </p:spPr>
        <p:txBody>
          <a:bodyPr wrap="square" lIns="0" tIns="0" rIns="0" bIns="0" rtlCol="0"/>
          <a:lstStyle/>
          <a:p>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567983" y="1761647"/>
            <a:ext cx="1447800" cy="452120"/>
          </a:xfrm>
          <a:prstGeom prst="rect">
            <a:avLst/>
          </a:prstGeom>
        </p:spPr>
        <p:txBody>
          <a:bodyPr vert="horz" wrap="square" lIns="0" tIns="12700" rIns="0" bIns="0" rtlCol="0">
            <a:spAutoFit/>
          </a:bodyPr>
          <a:lstStyle/>
          <a:p>
            <a:pPr marL="12700">
              <a:lnSpc>
                <a:spcPct val="100000"/>
              </a:lnSpc>
              <a:spcBef>
                <a:spcPts val="100"/>
              </a:spcBef>
            </a:pPr>
            <a:r>
              <a:rPr lang="zh-CN" altLang="en-US" sz="2800" b="1" dirty="0" smtClean="0">
                <a:solidFill>
                  <a:srgbClr val="231F20"/>
                </a:solidFill>
                <a:latin typeface="微软雅黑" panose="020B0503020204020204" pitchFamily="34" charset="-122"/>
                <a:ea typeface="微软雅黑" panose="020B0503020204020204" pitchFamily="34" charset="-122"/>
                <a:cs typeface="思源黑体 CN Bold" panose="020B0800000000000000" charset="-122"/>
              </a:rPr>
              <a:t>托福</a:t>
            </a:r>
            <a:r>
              <a:rPr sz="2800" b="1" dirty="0" err="1" smtClean="0">
                <a:solidFill>
                  <a:srgbClr val="231F20"/>
                </a:solidFill>
                <a:latin typeface="微软雅黑" panose="020B0503020204020204" pitchFamily="34" charset="-122"/>
                <a:ea typeface="微软雅黑" panose="020B0503020204020204" pitchFamily="34" charset="-122"/>
                <a:cs typeface="思源黑体 CN Bold" panose="020B0800000000000000" charset="-122"/>
              </a:rPr>
              <a:t>团队</a:t>
            </a:r>
            <a:endParaRPr sz="2800" b="1" dirty="0">
              <a:solidFill>
                <a:srgbClr val="231F20"/>
              </a:solidFill>
              <a:latin typeface="微软雅黑" panose="020B0503020204020204" pitchFamily="34" charset="-122"/>
              <a:ea typeface="微软雅黑" panose="020B0503020204020204" pitchFamily="34" charset="-122"/>
              <a:cs typeface="思源黑体 CN Bold" panose="020B0800000000000000" charset="-122"/>
            </a:endParaRPr>
          </a:p>
        </p:txBody>
      </p:sp>
      <p:sp>
        <p:nvSpPr>
          <p:cNvPr id="6" name="object 6"/>
          <p:cNvSpPr/>
          <p:nvPr/>
        </p:nvSpPr>
        <p:spPr>
          <a:xfrm>
            <a:off x="592975" y="2376697"/>
            <a:ext cx="414655" cy="0"/>
          </a:xfrm>
          <a:custGeom>
            <a:avLst/>
            <a:gdLst/>
            <a:ahLst/>
            <a:cxnLst/>
            <a:rect l="l" t="t" r="r" b="b"/>
            <a:pathLst>
              <a:path w="414655">
                <a:moveTo>
                  <a:pt x="0" y="0"/>
                </a:moveTo>
                <a:lnTo>
                  <a:pt x="414375" y="0"/>
                </a:lnTo>
              </a:path>
            </a:pathLst>
          </a:custGeom>
          <a:ln w="84670">
            <a:solidFill>
              <a:srgbClr val="ED1C24"/>
            </a:solidFill>
          </a:ln>
        </p:spPr>
        <p:txBody>
          <a:bodyPr wrap="square" lIns="0" tIns="0" rIns="0" bIns="0" rtlCol="0"/>
          <a:lstStyle/>
          <a:p>
            <a:endParaRPr/>
          </a:p>
        </p:txBody>
      </p:sp>
      <p:sp>
        <p:nvSpPr>
          <p:cNvPr id="7" name="object 7"/>
          <p:cNvSpPr txBox="1"/>
          <p:nvPr/>
        </p:nvSpPr>
        <p:spPr>
          <a:xfrm>
            <a:off x="567690" y="2629535"/>
            <a:ext cx="5242560" cy="1130935"/>
          </a:xfrm>
          <a:prstGeom prst="rect">
            <a:avLst/>
          </a:prstGeom>
        </p:spPr>
        <p:txBody>
          <a:bodyPr vert="horz" wrap="square" lIns="0" tIns="12700" rIns="0" bIns="0" rtlCol="0">
            <a:spAutoFit/>
          </a:bodyPr>
          <a:lstStyle/>
          <a:p>
            <a:pPr marL="12700">
              <a:lnSpc>
                <a:spcPct val="130000"/>
              </a:lnSpc>
              <a:spcBef>
                <a:spcPts val="100"/>
              </a:spcBef>
              <a:spcAft>
                <a:spcPts val="0"/>
              </a:spcAft>
            </a:pPr>
            <a:r>
              <a:rPr lang="zh-CN" altLang="en-US" sz="140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托福</a:t>
            </a:r>
            <a:r>
              <a:rPr lang="zh-CN" altLang="en-US" sz="1400" b="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福</a:t>
            </a:r>
            <a:r>
              <a:rPr sz="1400" b="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拥有</a:t>
            </a:r>
            <a:r>
              <a:rPr lang="en-US" sz="1400" b="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3</a:t>
            </a:r>
            <a:r>
              <a:rPr sz="1400" b="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0</a:t>
            </a:r>
            <a:r>
              <a:rPr lang="zh-CN" altLang="en-US" sz="1400" b="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多</a:t>
            </a:r>
            <a:r>
              <a:rPr sz="1400" b="0" dirty="0" err="1"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名员工</a:t>
            </a:r>
            <a:r>
              <a:rPr lang="zh-CN" altLang="en-US" sz="140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b="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在</a:t>
            </a:r>
            <a:r>
              <a:rPr lang="en-US" altLang="zh-CN" sz="1400" b="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CEO</a:t>
            </a:r>
            <a:r>
              <a:rPr lang="zh-CN" altLang="en-US" sz="1400" b="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的带领下，专业技术人才</a:t>
            </a:r>
            <a:r>
              <a:rPr lang="en-US" altLang="zh-CN" sz="140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140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名，专业</a:t>
            </a:r>
            <a:r>
              <a:rPr sz="1400" b="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工程师</a:t>
            </a:r>
            <a:r>
              <a:rPr lang="en-US" sz="140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140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名，</a:t>
            </a:r>
            <a:r>
              <a:rPr lang="zh-CN" altLang="en-US" sz="1400" b="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销售精英</a:t>
            </a:r>
            <a:r>
              <a:rPr lang="en-US" altLang="zh-CN" sz="1400" b="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10</a:t>
            </a:r>
            <a:r>
              <a:rPr lang="zh-CN" altLang="en-US" sz="1400" b="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多名及其他各类人才于一体的</a:t>
            </a:r>
            <a:r>
              <a:rPr sz="1400" b="0" dirty="0" err="1"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管理团队</a:t>
            </a:r>
            <a:r>
              <a:rPr sz="1400" b="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b="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并在上海和镇江设有办事处。公司不段致力于产品研发及创新，致力于打造一流</a:t>
            </a:r>
            <a:r>
              <a:rPr lang="zh-CN" altLang="en-US" sz="140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外贸贸</a:t>
            </a:r>
            <a:r>
              <a:rPr lang="zh-CN" altLang="en-US" sz="1400" b="0" dirty="0" smtClean="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贸贸贸贸贸企业。</a:t>
            </a:r>
            <a:endParaRPr sz="1400" b="0" dirty="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3" name="object 143"/>
          <p:cNvSpPr/>
          <p:nvPr/>
        </p:nvSpPr>
        <p:spPr>
          <a:xfrm>
            <a:off x="14341699" y="297818"/>
            <a:ext cx="501650" cy="137160"/>
          </a:xfrm>
          <a:custGeom>
            <a:avLst/>
            <a:gdLst/>
            <a:ahLst/>
            <a:cxnLst/>
            <a:rect l="l" t="t" r="r" b="b"/>
            <a:pathLst>
              <a:path w="501650" h="137159">
                <a:moveTo>
                  <a:pt x="286897" y="110629"/>
                </a:moveTo>
                <a:lnTo>
                  <a:pt x="263804" y="110629"/>
                </a:lnTo>
                <a:lnTo>
                  <a:pt x="262362" y="117614"/>
                </a:lnTo>
                <a:lnTo>
                  <a:pt x="260824" y="123923"/>
                </a:lnTo>
                <a:lnTo>
                  <a:pt x="258977" y="130435"/>
                </a:lnTo>
                <a:lnTo>
                  <a:pt x="256882" y="136893"/>
                </a:lnTo>
                <a:lnTo>
                  <a:pt x="257340" y="136969"/>
                </a:lnTo>
                <a:lnTo>
                  <a:pt x="257619" y="137045"/>
                </a:lnTo>
                <a:lnTo>
                  <a:pt x="281787" y="137071"/>
                </a:lnTo>
                <a:lnTo>
                  <a:pt x="282043" y="136740"/>
                </a:lnTo>
                <a:lnTo>
                  <a:pt x="282140" y="136397"/>
                </a:lnTo>
                <a:lnTo>
                  <a:pt x="283607" y="127800"/>
                </a:lnTo>
                <a:lnTo>
                  <a:pt x="285085" y="119786"/>
                </a:lnTo>
                <a:lnTo>
                  <a:pt x="286600" y="110997"/>
                </a:lnTo>
                <a:lnTo>
                  <a:pt x="286897" y="110629"/>
                </a:lnTo>
                <a:close/>
              </a:path>
              <a:path w="501650" h="137159">
                <a:moveTo>
                  <a:pt x="438121" y="50799"/>
                </a:moveTo>
                <a:lnTo>
                  <a:pt x="413651" y="50799"/>
                </a:lnTo>
                <a:lnTo>
                  <a:pt x="409491" y="61925"/>
                </a:lnTo>
                <a:lnTo>
                  <a:pt x="404285" y="72175"/>
                </a:lnTo>
                <a:lnTo>
                  <a:pt x="372157" y="104487"/>
                </a:lnTo>
                <a:lnTo>
                  <a:pt x="351358" y="114566"/>
                </a:lnTo>
                <a:lnTo>
                  <a:pt x="356819" y="121335"/>
                </a:lnTo>
                <a:lnTo>
                  <a:pt x="360489" y="128739"/>
                </a:lnTo>
                <a:lnTo>
                  <a:pt x="363181" y="136740"/>
                </a:lnTo>
                <a:lnTo>
                  <a:pt x="363956" y="136397"/>
                </a:lnTo>
                <a:lnTo>
                  <a:pt x="397271" y="115028"/>
                </a:lnTo>
                <a:lnTo>
                  <a:pt x="425061" y="81122"/>
                </a:lnTo>
                <a:lnTo>
                  <a:pt x="437756" y="51053"/>
                </a:lnTo>
                <a:lnTo>
                  <a:pt x="438121" y="50799"/>
                </a:lnTo>
                <a:close/>
              </a:path>
              <a:path w="501650" h="137159">
                <a:moveTo>
                  <a:pt x="119507" y="2578"/>
                </a:moveTo>
                <a:lnTo>
                  <a:pt x="119316" y="2616"/>
                </a:lnTo>
                <a:lnTo>
                  <a:pt x="88506" y="134404"/>
                </a:lnTo>
                <a:lnTo>
                  <a:pt x="107442" y="134404"/>
                </a:lnTo>
                <a:lnTo>
                  <a:pt x="112445" y="113004"/>
                </a:lnTo>
                <a:lnTo>
                  <a:pt x="151984" y="107865"/>
                </a:lnTo>
                <a:lnTo>
                  <a:pt x="180962" y="97015"/>
                </a:lnTo>
                <a:lnTo>
                  <a:pt x="116179" y="97015"/>
                </a:lnTo>
                <a:lnTo>
                  <a:pt x="134175" y="20065"/>
                </a:lnTo>
                <a:lnTo>
                  <a:pt x="184788" y="20065"/>
                </a:lnTo>
                <a:lnTo>
                  <a:pt x="156522" y="8578"/>
                </a:lnTo>
                <a:lnTo>
                  <a:pt x="119507" y="2578"/>
                </a:lnTo>
                <a:close/>
              </a:path>
              <a:path w="501650" h="137159">
                <a:moveTo>
                  <a:pt x="422884" y="108724"/>
                </a:moveTo>
                <a:lnTo>
                  <a:pt x="424434" y="116941"/>
                </a:lnTo>
                <a:lnTo>
                  <a:pt x="424141" y="124929"/>
                </a:lnTo>
                <a:lnTo>
                  <a:pt x="423164" y="133057"/>
                </a:lnTo>
                <a:lnTo>
                  <a:pt x="431085" y="133963"/>
                </a:lnTo>
                <a:lnTo>
                  <a:pt x="438938" y="134340"/>
                </a:lnTo>
                <a:lnTo>
                  <a:pt x="446747" y="134165"/>
                </a:lnTo>
                <a:lnTo>
                  <a:pt x="454533" y="133413"/>
                </a:lnTo>
                <a:lnTo>
                  <a:pt x="477961" y="110566"/>
                </a:lnTo>
                <a:lnTo>
                  <a:pt x="441642" y="110566"/>
                </a:lnTo>
                <a:lnTo>
                  <a:pt x="429552" y="109715"/>
                </a:lnTo>
                <a:lnTo>
                  <a:pt x="426300" y="109156"/>
                </a:lnTo>
                <a:lnTo>
                  <a:pt x="422884" y="108724"/>
                </a:lnTo>
                <a:close/>
              </a:path>
              <a:path w="501650" h="137159">
                <a:moveTo>
                  <a:pt x="241960" y="21628"/>
                </a:moveTo>
                <a:lnTo>
                  <a:pt x="237490" y="21666"/>
                </a:lnTo>
                <a:lnTo>
                  <a:pt x="232905" y="21666"/>
                </a:lnTo>
                <a:lnTo>
                  <a:pt x="231891" y="27622"/>
                </a:lnTo>
                <a:lnTo>
                  <a:pt x="231394" y="31051"/>
                </a:lnTo>
                <a:lnTo>
                  <a:pt x="230238" y="36487"/>
                </a:lnTo>
                <a:lnTo>
                  <a:pt x="230200" y="37858"/>
                </a:lnTo>
                <a:lnTo>
                  <a:pt x="238205" y="61887"/>
                </a:lnTo>
                <a:lnTo>
                  <a:pt x="237409" y="71416"/>
                </a:lnTo>
                <a:lnTo>
                  <a:pt x="234251" y="80962"/>
                </a:lnTo>
                <a:lnTo>
                  <a:pt x="230860" y="88366"/>
                </a:lnTo>
                <a:lnTo>
                  <a:pt x="226047" y="94830"/>
                </a:lnTo>
                <a:lnTo>
                  <a:pt x="215722" y="103492"/>
                </a:lnTo>
                <a:lnTo>
                  <a:pt x="212991" y="107353"/>
                </a:lnTo>
                <a:lnTo>
                  <a:pt x="212077" y="114109"/>
                </a:lnTo>
                <a:lnTo>
                  <a:pt x="211543" y="115493"/>
                </a:lnTo>
                <a:lnTo>
                  <a:pt x="211187" y="116941"/>
                </a:lnTo>
                <a:lnTo>
                  <a:pt x="211086" y="118198"/>
                </a:lnTo>
                <a:lnTo>
                  <a:pt x="225767" y="118211"/>
                </a:lnTo>
                <a:lnTo>
                  <a:pt x="233476" y="118135"/>
                </a:lnTo>
                <a:lnTo>
                  <a:pt x="234162" y="117424"/>
                </a:lnTo>
                <a:lnTo>
                  <a:pt x="234867" y="115028"/>
                </a:lnTo>
                <a:lnTo>
                  <a:pt x="235369" y="112687"/>
                </a:lnTo>
                <a:lnTo>
                  <a:pt x="235851" y="110629"/>
                </a:lnTo>
                <a:lnTo>
                  <a:pt x="286897" y="110629"/>
                </a:lnTo>
                <a:lnTo>
                  <a:pt x="287070" y="110413"/>
                </a:lnTo>
                <a:lnTo>
                  <a:pt x="339286" y="110413"/>
                </a:lnTo>
                <a:lnTo>
                  <a:pt x="340131" y="105498"/>
                </a:lnTo>
                <a:lnTo>
                  <a:pt x="343782" y="89395"/>
                </a:lnTo>
                <a:lnTo>
                  <a:pt x="268846" y="89395"/>
                </a:lnTo>
                <a:lnTo>
                  <a:pt x="241477" y="89230"/>
                </a:lnTo>
                <a:lnTo>
                  <a:pt x="241198" y="89153"/>
                </a:lnTo>
                <a:lnTo>
                  <a:pt x="240639" y="89077"/>
                </a:lnTo>
                <a:lnTo>
                  <a:pt x="250913" y="43853"/>
                </a:lnTo>
                <a:lnTo>
                  <a:pt x="251231" y="43421"/>
                </a:lnTo>
                <a:lnTo>
                  <a:pt x="302501" y="43408"/>
                </a:lnTo>
                <a:lnTo>
                  <a:pt x="354364" y="43408"/>
                </a:lnTo>
                <a:lnTo>
                  <a:pt x="354863" y="41249"/>
                </a:lnTo>
                <a:lnTo>
                  <a:pt x="358965" y="24256"/>
                </a:lnTo>
                <a:lnTo>
                  <a:pt x="359473" y="22986"/>
                </a:lnTo>
                <a:lnTo>
                  <a:pt x="359725" y="22224"/>
                </a:lnTo>
                <a:lnTo>
                  <a:pt x="283730" y="22224"/>
                </a:lnTo>
                <a:lnTo>
                  <a:pt x="241960" y="21628"/>
                </a:lnTo>
                <a:close/>
              </a:path>
              <a:path w="501650" h="137159">
                <a:moveTo>
                  <a:pt x="339286" y="110413"/>
                </a:moveTo>
                <a:lnTo>
                  <a:pt x="287070" y="110413"/>
                </a:lnTo>
                <a:lnTo>
                  <a:pt x="315277" y="110477"/>
                </a:lnTo>
                <a:lnTo>
                  <a:pt x="315798" y="110540"/>
                </a:lnTo>
                <a:lnTo>
                  <a:pt x="316534" y="110578"/>
                </a:lnTo>
                <a:lnTo>
                  <a:pt x="314744" y="118198"/>
                </a:lnTo>
                <a:lnTo>
                  <a:pt x="337664" y="118084"/>
                </a:lnTo>
                <a:lnTo>
                  <a:pt x="338027" y="117640"/>
                </a:lnTo>
                <a:lnTo>
                  <a:pt x="339286" y="110413"/>
                </a:lnTo>
                <a:close/>
              </a:path>
              <a:path w="501650" h="137159">
                <a:moveTo>
                  <a:pt x="337664" y="118084"/>
                </a:moveTo>
                <a:lnTo>
                  <a:pt x="329844" y="118084"/>
                </a:lnTo>
                <a:lnTo>
                  <a:pt x="337591" y="118173"/>
                </a:lnTo>
                <a:close/>
              </a:path>
              <a:path w="501650" h="137159">
                <a:moveTo>
                  <a:pt x="104940" y="2539"/>
                </a:moveTo>
                <a:lnTo>
                  <a:pt x="64025" y="7160"/>
                </a:lnTo>
                <a:lnTo>
                  <a:pt x="30676" y="19091"/>
                </a:lnTo>
                <a:lnTo>
                  <a:pt x="8224" y="36608"/>
                </a:lnTo>
                <a:lnTo>
                  <a:pt x="0" y="57988"/>
                </a:lnTo>
                <a:lnTo>
                  <a:pt x="5965" y="76313"/>
                </a:lnTo>
                <a:lnTo>
                  <a:pt x="22512" y="92052"/>
                </a:lnTo>
                <a:lnTo>
                  <a:pt x="47614" y="104158"/>
                </a:lnTo>
                <a:lnTo>
                  <a:pt x="79248" y="111582"/>
                </a:lnTo>
                <a:lnTo>
                  <a:pt x="82918" y="96062"/>
                </a:lnTo>
                <a:lnTo>
                  <a:pt x="62256" y="91968"/>
                </a:lnTo>
                <a:lnTo>
                  <a:pt x="44811" y="85675"/>
                </a:lnTo>
                <a:lnTo>
                  <a:pt x="31415" y="77565"/>
                </a:lnTo>
                <a:lnTo>
                  <a:pt x="22898" y="68021"/>
                </a:lnTo>
                <a:lnTo>
                  <a:pt x="89827" y="68021"/>
                </a:lnTo>
                <a:lnTo>
                  <a:pt x="94183" y="49580"/>
                </a:lnTo>
                <a:lnTo>
                  <a:pt x="22072" y="49580"/>
                </a:lnTo>
                <a:lnTo>
                  <a:pt x="32338" y="37694"/>
                </a:lnTo>
                <a:lnTo>
                  <a:pt x="50003" y="28065"/>
                </a:lnTo>
                <a:lnTo>
                  <a:pt x="73482" y="21414"/>
                </a:lnTo>
                <a:lnTo>
                  <a:pt x="101193" y="18465"/>
                </a:lnTo>
                <a:lnTo>
                  <a:pt x="104940" y="2539"/>
                </a:lnTo>
                <a:close/>
              </a:path>
              <a:path w="501650" h="137159">
                <a:moveTo>
                  <a:pt x="494909" y="50672"/>
                </a:moveTo>
                <a:lnTo>
                  <a:pt x="470065" y="50672"/>
                </a:lnTo>
                <a:lnTo>
                  <a:pt x="470623" y="50749"/>
                </a:lnTo>
                <a:lnTo>
                  <a:pt x="471360" y="50799"/>
                </a:lnTo>
                <a:lnTo>
                  <a:pt x="470928" y="52920"/>
                </a:lnTo>
                <a:lnTo>
                  <a:pt x="459943" y="93751"/>
                </a:lnTo>
                <a:lnTo>
                  <a:pt x="441642" y="110566"/>
                </a:lnTo>
                <a:lnTo>
                  <a:pt x="477961" y="110566"/>
                </a:lnTo>
                <a:lnTo>
                  <a:pt x="479011" y="107865"/>
                </a:lnTo>
                <a:lnTo>
                  <a:pt x="481019" y="101812"/>
                </a:lnTo>
                <a:lnTo>
                  <a:pt x="482803" y="95618"/>
                </a:lnTo>
                <a:lnTo>
                  <a:pt x="494909" y="50672"/>
                </a:lnTo>
                <a:close/>
              </a:path>
              <a:path w="501650" h="137159">
                <a:moveTo>
                  <a:pt x="184788" y="20065"/>
                </a:moveTo>
                <a:lnTo>
                  <a:pt x="134175" y="20065"/>
                </a:lnTo>
                <a:lnTo>
                  <a:pt x="157942" y="25701"/>
                </a:lnTo>
                <a:lnTo>
                  <a:pt x="176687" y="34272"/>
                </a:lnTo>
                <a:lnTo>
                  <a:pt x="188980" y="45131"/>
                </a:lnTo>
                <a:lnTo>
                  <a:pt x="193395" y="57632"/>
                </a:lnTo>
                <a:lnTo>
                  <a:pt x="187436" y="72096"/>
                </a:lnTo>
                <a:lnTo>
                  <a:pt x="171070" y="84167"/>
                </a:lnTo>
                <a:lnTo>
                  <a:pt x="146562" y="92817"/>
                </a:lnTo>
                <a:lnTo>
                  <a:pt x="116179" y="97015"/>
                </a:lnTo>
                <a:lnTo>
                  <a:pt x="180962" y="97015"/>
                </a:lnTo>
                <a:lnTo>
                  <a:pt x="184078" y="95848"/>
                </a:lnTo>
                <a:lnTo>
                  <a:pt x="205616" y="78566"/>
                </a:lnTo>
                <a:lnTo>
                  <a:pt x="213487" y="57632"/>
                </a:lnTo>
                <a:lnTo>
                  <a:pt x="206246" y="37523"/>
                </a:lnTo>
                <a:lnTo>
                  <a:pt x="186347" y="20699"/>
                </a:lnTo>
                <a:lnTo>
                  <a:pt x="184788" y="20065"/>
                </a:lnTo>
                <a:close/>
              </a:path>
              <a:path w="501650" h="137159">
                <a:moveTo>
                  <a:pt x="302496" y="43421"/>
                </a:moveTo>
                <a:lnTo>
                  <a:pt x="252272" y="43421"/>
                </a:lnTo>
                <a:lnTo>
                  <a:pt x="278218" y="43510"/>
                </a:lnTo>
                <a:lnTo>
                  <a:pt x="278636" y="43611"/>
                </a:lnTo>
                <a:lnTo>
                  <a:pt x="279082" y="43687"/>
                </a:lnTo>
                <a:lnTo>
                  <a:pt x="269049" y="88696"/>
                </a:lnTo>
                <a:lnTo>
                  <a:pt x="268846" y="89395"/>
                </a:lnTo>
                <a:lnTo>
                  <a:pt x="343785" y="89382"/>
                </a:lnTo>
                <a:lnTo>
                  <a:pt x="321157" y="89382"/>
                </a:lnTo>
                <a:lnTo>
                  <a:pt x="292912" y="89230"/>
                </a:lnTo>
                <a:lnTo>
                  <a:pt x="292582" y="89128"/>
                </a:lnTo>
                <a:lnTo>
                  <a:pt x="292074" y="89052"/>
                </a:lnTo>
                <a:lnTo>
                  <a:pt x="293993" y="80433"/>
                </a:lnTo>
                <a:lnTo>
                  <a:pt x="302247" y="44043"/>
                </a:lnTo>
                <a:lnTo>
                  <a:pt x="302496" y="43421"/>
                </a:lnTo>
                <a:close/>
              </a:path>
              <a:path w="501650" h="137159">
                <a:moveTo>
                  <a:pt x="354364" y="43408"/>
                </a:moveTo>
                <a:lnTo>
                  <a:pt x="302501" y="43408"/>
                </a:lnTo>
                <a:lnTo>
                  <a:pt x="330873" y="43510"/>
                </a:lnTo>
                <a:lnTo>
                  <a:pt x="331203" y="43611"/>
                </a:lnTo>
                <a:lnTo>
                  <a:pt x="331574" y="43687"/>
                </a:lnTo>
                <a:lnTo>
                  <a:pt x="331626" y="44043"/>
                </a:lnTo>
                <a:lnTo>
                  <a:pt x="329666" y="52920"/>
                </a:lnTo>
                <a:lnTo>
                  <a:pt x="321475" y="88823"/>
                </a:lnTo>
                <a:lnTo>
                  <a:pt x="321157" y="89382"/>
                </a:lnTo>
                <a:lnTo>
                  <a:pt x="343785" y="89382"/>
                </a:lnTo>
                <a:lnTo>
                  <a:pt x="347891" y="71416"/>
                </a:lnTo>
                <a:lnTo>
                  <a:pt x="354364" y="43408"/>
                </a:lnTo>
                <a:close/>
              </a:path>
              <a:path w="501650" h="137159">
                <a:moveTo>
                  <a:pt x="378218" y="27254"/>
                </a:moveTo>
                <a:lnTo>
                  <a:pt x="372795" y="51866"/>
                </a:lnTo>
                <a:lnTo>
                  <a:pt x="383022" y="50998"/>
                </a:lnTo>
                <a:lnTo>
                  <a:pt x="393204" y="50785"/>
                </a:lnTo>
                <a:lnTo>
                  <a:pt x="438141" y="50785"/>
                </a:lnTo>
                <a:lnTo>
                  <a:pt x="438340" y="50647"/>
                </a:lnTo>
                <a:lnTo>
                  <a:pt x="494916" y="50647"/>
                </a:lnTo>
                <a:lnTo>
                  <a:pt x="499795" y="32499"/>
                </a:lnTo>
                <a:lnTo>
                  <a:pt x="500980" y="28397"/>
                </a:lnTo>
                <a:lnTo>
                  <a:pt x="420103" y="28397"/>
                </a:lnTo>
                <a:lnTo>
                  <a:pt x="398781" y="28361"/>
                </a:lnTo>
                <a:lnTo>
                  <a:pt x="387540" y="28193"/>
                </a:lnTo>
                <a:lnTo>
                  <a:pt x="382968" y="27622"/>
                </a:lnTo>
                <a:lnTo>
                  <a:pt x="378218" y="27254"/>
                </a:lnTo>
                <a:close/>
              </a:path>
              <a:path w="501650" h="137159">
                <a:moveTo>
                  <a:pt x="438141" y="50785"/>
                </a:moveTo>
                <a:lnTo>
                  <a:pt x="393204" y="50785"/>
                </a:lnTo>
                <a:lnTo>
                  <a:pt x="403396" y="50847"/>
                </a:lnTo>
                <a:lnTo>
                  <a:pt x="438121" y="50799"/>
                </a:lnTo>
                <a:close/>
              </a:path>
              <a:path w="501650" h="137159">
                <a:moveTo>
                  <a:pt x="494916" y="50647"/>
                </a:moveTo>
                <a:lnTo>
                  <a:pt x="438340" y="50647"/>
                </a:lnTo>
                <a:lnTo>
                  <a:pt x="447132" y="50678"/>
                </a:lnTo>
                <a:lnTo>
                  <a:pt x="494909" y="50672"/>
                </a:lnTo>
                <a:close/>
              </a:path>
              <a:path w="501650" h="137159">
                <a:moveTo>
                  <a:pt x="451878" y="2044"/>
                </a:moveTo>
                <a:lnTo>
                  <a:pt x="425056" y="2044"/>
                </a:lnTo>
                <a:lnTo>
                  <a:pt x="421189" y="22224"/>
                </a:lnTo>
                <a:lnTo>
                  <a:pt x="420216" y="27203"/>
                </a:lnTo>
                <a:lnTo>
                  <a:pt x="420103" y="28397"/>
                </a:lnTo>
                <a:lnTo>
                  <a:pt x="500980" y="28397"/>
                </a:lnTo>
                <a:lnTo>
                  <a:pt x="501116" y="27914"/>
                </a:lnTo>
                <a:lnTo>
                  <a:pt x="444817" y="27914"/>
                </a:lnTo>
                <a:lnTo>
                  <a:pt x="451878" y="2044"/>
                </a:lnTo>
                <a:close/>
              </a:path>
              <a:path w="501650" h="137159">
                <a:moveTo>
                  <a:pt x="312661" y="0"/>
                </a:moveTo>
                <a:lnTo>
                  <a:pt x="288620" y="0"/>
                </a:lnTo>
                <a:lnTo>
                  <a:pt x="287200" y="7160"/>
                </a:lnTo>
                <a:lnTo>
                  <a:pt x="285902" y="13563"/>
                </a:lnTo>
                <a:lnTo>
                  <a:pt x="284340" y="21729"/>
                </a:lnTo>
                <a:lnTo>
                  <a:pt x="283730" y="22224"/>
                </a:lnTo>
                <a:lnTo>
                  <a:pt x="359725" y="22224"/>
                </a:lnTo>
                <a:lnTo>
                  <a:pt x="359771" y="22085"/>
                </a:lnTo>
                <a:lnTo>
                  <a:pt x="306717" y="22085"/>
                </a:lnTo>
                <a:lnTo>
                  <a:pt x="312661" y="0"/>
                </a:lnTo>
                <a:close/>
              </a:path>
              <a:path w="501650" h="137159">
                <a:moveTo>
                  <a:pt x="359956" y="21526"/>
                </a:moveTo>
                <a:lnTo>
                  <a:pt x="306717" y="22085"/>
                </a:lnTo>
                <a:lnTo>
                  <a:pt x="359771" y="22085"/>
                </a:lnTo>
                <a:lnTo>
                  <a:pt x="359956" y="21526"/>
                </a:lnTo>
                <a:close/>
              </a:path>
            </a:pathLst>
          </a:custGeom>
          <a:solidFill>
            <a:srgbClr val="FFFFFF"/>
          </a:solidFill>
        </p:spPr>
        <p:txBody>
          <a:bodyPr wrap="square" lIns="0" tIns="0" rIns="0" bIns="0" rtlCol="0"/>
          <a:lstStyle/>
          <a:p>
            <a:endParaRPr/>
          </a:p>
        </p:txBody>
      </p:sp>
      <p:sp>
        <p:nvSpPr>
          <p:cNvPr id="146" name="object 146"/>
          <p:cNvSpPr txBox="1"/>
          <p:nvPr/>
        </p:nvSpPr>
        <p:spPr>
          <a:xfrm>
            <a:off x="13448903" y="297415"/>
            <a:ext cx="869315" cy="116839"/>
          </a:xfrm>
          <a:prstGeom prst="rect">
            <a:avLst/>
          </a:prstGeom>
        </p:spPr>
        <p:txBody>
          <a:bodyPr vert="horz" wrap="square" lIns="0" tIns="12700" rIns="0" bIns="0" rtlCol="0">
            <a:spAutoFit/>
          </a:bodyPr>
          <a:lstStyle/>
          <a:p>
            <a:pPr marL="12700">
              <a:lnSpc>
                <a:spcPct val="100000"/>
              </a:lnSpc>
              <a:spcBef>
                <a:spcPts val="100"/>
              </a:spcBef>
            </a:pPr>
            <a:r>
              <a:rPr sz="600" b="0" dirty="0">
                <a:solidFill>
                  <a:srgbClr val="FFFFFF"/>
                </a:solidFill>
                <a:latin typeface="微软雅黑 Light" panose="020B0502040204020203" charset="-122"/>
                <a:cs typeface="微软雅黑 Light" panose="020B0502040204020203" charset="-122"/>
              </a:rPr>
              <a:t>LET’S </a:t>
            </a:r>
            <a:r>
              <a:rPr sz="600" b="0" spc="-5" dirty="0">
                <a:solidFill>
                  <a:srgbClr val="FFFFFF"/>
                </a:solidFill>
                <a:latin typeface="微软雅黑 Light" panose="020B0502040204020203" charset="-122"/>
                <a:cs typeface="微软雅黑 Light" panose="020B0502040204020203" charset="-122"/>
              </a:rPr>
              <a:t>GROW</a:t>
            </a:r>
            <a:r>
              <a:rPr sz="600" b="0" spc="-60" dirty="0">
                <a:solidFill>
                  <a:srgbClr val="FFFFFF"/>
                </a:solidFill>
                <a:latin typeface="微软雅黑 Light" panose="020B0502040204020203" charset="-122"/>
                <a:cs typeface="微软雅黑 Light" panose="020B0502040204020203" charset="-122"/>
              </a:rPr>
              <a:t> </a:t>
            </a:r>
            <a:r>
              <a:rPr sz="600" b="0" spc="-10" dirty="0">
                <a:solidFill>
                  <a:srgbClr val="FFFFFF"/>
                </a:solidFill>
                <a:latin typeface="微软雅黑 Light" panose="020B0502040204020203" charset="-122"/>
                <a:cs typeface="微软雅黑 Light" panose="020B0502040204020203" charset="-122"/>
              </a:rPr>
              <a:t>TOGETHER</a:t>
            </a:r>
            <a:endParaRPr sz="600">
              <a:latin typeface="微软雅黑 Light" panose="020B0502040204020203" charset="-122"/>
              <a:cs typeface="微软雅黑 Light" panose="020B0502040204020203" charset="-122"/>
            </a:endParaRPr>
          </a:p>
        </p:txBody>
      </p:sp>
      <p:sp>
        <p:nvSpPr>
          <p:cNvPr id="156" name="object 6"/>
          <p:cNvSpPr/>
          <p:nvPr/>
        </p:nvSpPr>
        <p:spPr>
          <a:xfrm>
            <a:off x="1181337" y="372980"/>
            <a:ext cx="296545" cy="0"/>
          </a:xfrm>
          <a:custGeom>
            <a:avLst/>
            <a:gdLst/>
            <a:ahLst/>
            <a:cxnLst/>
            <a:rect l="l" t="t" r="r" b="b"/>
            <a:pathLst>
              <a:path w="296544">
                <a:moveTo>
                  <a:pt x="296329" y="0"/>
                </a:moveTo>
                <a:lnTo>
                  <a:pt x="0" y="0"/>
                </a:lnTo>
              </a:path>
            </a:pathLst>
          </a:custGeom>
          <a:ln w="3175">
            <a:solidFill>
              <a:srgbClr val="58595B"/>
            </a:solidFill>
          </a:ln>
        </p:spPr>
        <p:txBody>
          <a:bodyPr wrap="square" lIns="0" tIns="0" rIns="0" bIns="0" rtlCol="0"/>
          <a:lstStyle/>
          <a:p>
            <a:endParaRPr/>
          </a:p>
        </p:txBody>
      </p:sp>
      <p:sp>
        <p:nvSpPr>
          <p:cNvPr id="157" name="object 7"/>
          <p:cNvSpPr txBox="1"/>
          <p:nvPr/>
        </p:nvSpPr>
        <p:spPr>
          <a:xfrm>
            <a:off x="456803" y="297415"/>
            <a:ext cx="711200" cy="151130"/>
          </a:xfrm>
          <a:prstGeom prst="rect">
            <a:avLst/>
          </a:prstGeom>
        </p:spPr>
        <p:txBody>
          <a:bodyPr vert="horz" wrap="square" lIns="0" tIns="12700" rIns="0" bIns="0" rtlCol="0">
            <a:spAutoFit/>
          </a:bodyPr>
          <a:lstStyle/>
          <a:p>
            <a:pPr marL="12700">
              <a:lnSpc>
                <a:spcPct val="100000"/>
              </a:lnSpc>
              <a:spcBef>
                <a:spcPts val="100"/>
              </a:spcBef>
            </a:pPr>
            <a:r>
              <a:rPr lang="zh-CN" sz="900" b="1">
                <a:latin typeface="微软雅黑 Light" panose="020B0502040204020203" charset="-122"/>
                <a:cs typeface="微软雅黑 Light" panose="020B0502040204020203" charset="-122"/>
                <a:sym typeface="+mn-ea"/>
              </a:rPr>
              <a:t>科技成就托福</a:t>
            </a:r>
          </a:p>
        </p:txBody>
      </p:sp>
      <p:sp>
        <p:nvSpPr>
          <p:cNvPr id="158" name="object 8"/>
          <p:cNvSpPr/>
          <p:nvPr/>
        </p:nvSpPr>
        <p:spPr>
          <a:xfrm>
            <a:off x="357949" y="333927"/>
            <a:ext cx="78105" cy="78105"/>
          </a:xfrm>
          <a:custGeom>
            <a:avLst/>
            <a:gdLst/>
            <a:ahLst/>
            <a:cxnLst/>
            <a:rect l="l" t="t" r="r" b="b"/>
            <a:pathLst>
              <a:path w="78104" h="78104">
                <a:moveTo>
                  <a:pt x="0" y="0"/>
                </a:moveTo>
                <a:lnTo>
                  <a:pt x="77787" y="0"/>
                </a:lnTo>
                <a:lnTo>
                  <a:pt x="77787" y="77787"/>
                </a:lnTo>
                <a:lnTo>
                  <a:pt x="0" y="77787"/>
                </a:lnTo>
                <a:lnTo>
                  <a:pt x="0" y="0"/>
                </a:lnTo>
                <a:close/>
              </a:path>
            </a:pathLst>
          </a:custGeom>
          <a:solidFill>
            <a:srgbClr val="58595B"/>
          </a:solidFill>
        </p:spPr>
        <p:txBody>
          <a:bodyPr wrap="square" lIns="0" tIns="0" rIns="0" bIns="0" rtlCol="0"/>
          <a:lstStyle/>
          <a:p>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TotalTime>
  <Words>1090</Words>
  <Application>Microsoft Office PowerPoint</Application>
  <PresentationFormat>自定义</PresentationFormat>
  <Paragraphs>157</Paragraphs>
  <Slides>21</Slides>
  <Notes>3</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21</vt:i4>
      </vt:variant>
    </vt:vector>
  </HeadingPairs>
  <TitlesOfParts>
    <vt:vector size="36" baseType="lpstr">
      <vt:lpstr>Arial</vt:lpstr>
      <vt:lpstr>宋体</vt:lpstr>
      <vt:lpstr>微软雅黑 Light</vt:lpstr>
      <vt:lpstr>微软雅黑</vt:lpstr>
      <vt:lpstr>DIN</vt:lpstr>
      <vt:lpstr>Calibri</vt:lpstr>
      <vt:lpstr>思源黑体 CN Bold</vt:lpstr>
      <vt:lpstr>Ebrima</vt:lpstr>
      <vt:lpstr>Dutch801 Rm BT</vt:lpstr>
      <vt:lpstr>Times New Roman</vt:lpstr>
      <vt:lpstr>思源黑体 CN Light</vt:lpstr>
      <vt:lpstr>Archivo</vt:lpstr>
      <vt:lpstr>思源黑体 CN Normal</vt:lpstr>
      <vt:lpstr>华文细黑</vt:lpstr>
      <vt:lpstr>Office Theme</vt:lpstr>
      <vt:lpstr>大连托福科技发展有限公司</vt:lpstr>
      <vt:lpstr>幻灯片 2</vt:lpstr>
      <vt:lpstr>幻灯片 3</vt:lpstr>
      <vt:lpstr>幻灯片 4</vt:lpstr>
      <vt:lpstr>幻灯片 5</vt:lpstr>
      <vt:lpstr>企业社会价值</vt:lpstr>
      <vt:lpstr>幻灯片 7</vt:lpstr>
      <vt:lpstr>幻灯片 8</vt:lpstr>
      <vt:lpstr>幻灯片 9</vt:lpstr>
      <vt:lpstr>幻灯片 10</vt:lpstr>
      <vt:lpstr>幻灯片 11</vt:lpstr>
      <vt:lpstr>幻灯片 12</vt:lpstr>
      <vt:lpstr>幻灯片 13</vt:lpstr>
      <vt:lpstr>幻灯片 14</vt:lpstr>
      <vt:lpstr>幻灯片 15</vt:lpstr>
      <vt:lpstr>技术实力</vt:lpstr>
      <vt:lpstr>幻灯片 17</vt:lpstr>
      <vt:lpstr>幻灯片 18</vt:lpstr>
      <vt:lpstr>幻灯片 19</vt:lpstr>
      <vt:lpstr>幻灯片 20</vt:lpstr>
      <vt:lpstr>幻灯片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2020</dc:title>
  <dc:creator>Administrator</dc:creator>
  <cp:lastModifiedBy>AutoBVT</cp:lastModifiedBy>
  <cp:revision>156</cp:revision>
  <dcterms:created xsi:type="dcterms:W3CDTF">2020-06-01T08:50:00Z</dcterms:created>
  <dcterms:modified xsi:type="dcterms:W3CDTF">2025-04-21T06:03:44Z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2020-06-01T08:00:00Z</vt:filetime>
  </property>
  <property fmtid="{D5CDD505-2E9C-101B-9397-08002B2CF9AE}" pid="3" name="Creator">
    <vt:lpwstr>Adobe Illustrator CC 22.0 (Windows)</vt:lpwstr>
  </property>
  <property fmtid="{D5CDD505-2E9C-101B-9397-08002B2CF9AE}" pid="4" name="LastSaved">
    <vt:filetime>2020-06-01T08:00:00Z</vt:filetime>
  </property>
  <property fmtid="{D5CDD505-2E9C-101B-9397-08002B2CF9AE}" pid="5" name="KSOProductBuildVer">
    <vt:lpwstr>2052-11.8.2.12309</vt:lpwstr>
  </property>
  <property fmtid="{D5CDD505-2E9C-101B-9397-08002B2CF9AE}" pid="6" name="ICV">
    <vt:lpwstr>E1A8193C376141A882C92F26FF05326A</vt:lpwstr>
  </property>
</Properties>
</file>